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385" r:id="rId2"/>
    <p:sldId id="369" r:id="rId3"/>
    <p:sldId id="282" r:id="rId4"/>
    <p:sldId id="401" r:id="rId5"/>
    <p:sldId id="386" r:id="rId6"/>
    <p:sldId id="371" r:id="rId7"/>
    <p:sldId id="387" r:id="rId8"/>
    <p:sldId id="388" r:id="rId9"/>
    <p:sldId id="389" r:id="rId10"/>
    <p:sldId id="390" r:id="rId11"/>
    <p:sldId id="391" r:id="rId12"/>
    <p:sldId id="392" r:id="rId13"/>
    <p:sldId id="393" r:id="rId14"/>
    <p:sldId id="394" r:id="rId15"/>
    <p:sldId id="395" r:id="rId16"/>
    <p:sldId id="396" r:id="rId17"/>
    <p:sldId id="397" r:id="rId18"/>
    <p:sldId id="398" r:id="rId19"/>
    <p:sldId id="399" r:id="rId20"/>
    <p:sldId id="400"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0ADB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66" d="100"/>
          <a:sy n="66" d="100"/>
        </p:scale>
        <p:origin x="202" y="4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vin Letsoalo" userId="7f245c19-9e25-4904-8e78-cc6c8fe0a3f9" providerId="ADAL" clId="{76CBDE0A-1057-4B23-895E-8C6E16E0958F}"/>
    <pc:docChg chg="modSld">
      <pc:chgData name="Kevin Letsoalo" userId="7f245c19-9e25-4904-8e78-cc6c8fe0a3f9" providerId="ADAL" clId="{76CBDE0A-1057-4B23-895E-8C6E16E0958F}" dt="2023-08-31T15:36:38.282" v="7" actId="2710"/>
      <pc:docMkLst>
        <pc:docMk/>
      </pc:docMkLst>
      <pc:sldChg chg="modSp mod">
        <pc:chgData name="Kevin Letsoalo" userId="7f245c19-9e25-4904-8e78-cc6c8fe0a3f9" providerId="ADAL" clId="{76CBDE0A-1057-4B23-895E-8C6E16E0958F}" dt="2023-08-31T15:36:38.282" v="7" actId="2710"/>
        <pc:sldMkLst>
          <pc:docMk/>
          <pc:sldMk cId="800125993" sldId="399"/>
        </pc:sldMkLst>
        <pc:spChg chg="mod">
          <ac:chgData name="Kevin Letsoalo" userId="7f245c19-9e25-4904-8e78-cc6c8fe0a3f9" providerId="ADAL" clId="{76CBDE0A-1057-4B23-895E-8C6E16E0958F}" dt="2023-08-31T15:36:38.282" v="7" actId="2710"/>
          <ac:spMkLst>
            <pc:docMk/>
            <pc:sldMk cId="800125993" sldId="399"/>
            <ac:spMk id="2" creationId="{51B16F63-783F-42E5-4DBB-C92F7A6E81D8}"/>
          </ac:spMkLst>
        </pc:spChg>
      </pc:sldChg>
      <pc:sldChg chg="modSp mod">
        <pc:chgData name="Kevin Letsoalo" userId="7f245c19-9e25-4904-8e78-cc6c8fe0a3f9" providerId="ADAL" clId="{76CBDE0A-1057-4B23-895E-8C6E16E0958F}" dt="2023-08-31T15:35:56.227" v="1" actId="12788"/>
        <pc:sldMkLst>
          <pc:docMk/>
          <pc:sldMk cId="2434439742" sldId="400"/>
        </pc:sldMkLst>
        <pc:spChg chg="mod">
          <ac:chgData name="Kevin Letsoalo" userId="7f245c19-9e25-4904-8e78-cc6c8fe0a3f9" providerId="ADAL" clId="{76CBDE0A-1057-4B23-895E-8C6E16E0958F}" dt="2023-08-31T15:35:56.227" v="1" actId="12788"/>
          <ac:spMkLst>
            <pc:docMk/>
            <pc:sldMk cId="2434439742" sldId="400"/>
            <ac:spMk id="2" creationId="{DEAE34F0-DC29-8A7D-E15C-56D7D4E6005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3AFBA6-00DF-4C41-8D5A-8D4558CAFCBE}" type="datetimeFigureOut">
              <a:rPr lang="en-GB" smtClean="0"/>
              <a:t>31/08/2023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7F466D1-5318-4AB1-A540-415B78EB5DE5}" type="slidenum">
              <a:rPr lang="en-GB" smtClean="0"/>
              <a:t>‹#›</a:t>
            </a:fld>
            <a:endParaRPr lang="en-GB"/>
          </a:p>
        </p:txBody>
      </p:sp>
    </p:spTree>
    <p:extLst>
      <p:ext uri="{BB962C8B-B14F-4D97-AF65-F5344CB8AC3E}">
        <p14:creationId xmlns:p14="http://schemas.microsoft.com/office/powerpoint/2010/main" val="34280195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0482" name="Shape 745">
            <a:extLst>
              <a:ext uri="{FF2B5EF4-FFF2-40B4-BE49-F238E27FC236}">
                <a16:creationId xmlns:a16="http://schemas.microsoft.com/office/drawing/2014/main" id="{C5343B27-8FBE-34BB-47F1-09A9FEAF2C71}"/>
              </a:ext>
            </a:extLst>
          </p:cNvPr>
          <p:cNvSpPr>
            <a:spLocks noGrp="1"/>
          </p:cNvSpPr>
          <p:nvPr>
            <p:ph type="body" idx="1"/>
          </p:nvPr>
        </p:nvSpPr>
        <p:spPr bwMode="auto">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5" tIns="91425" rIns="91425" bIns="91425" numCol="1" anchor="t" anchorCtr="0" compatLnSpc="1">
            <a:prstTxWarp prst="textNoShape">
              <a:avLst/>
            </a:prstTxWarp>
          </a:bodyPr>
          <a:lstStyle/>
          <a:p>
            <a:pPr eaLnBrk="1" hangingPunct="1">
              <a:spcBef>
                <a:spcPct val="0"/>
              </a:spcBef>
            </a:pPr>
            <a:endParaRPr lang="en-US" altLang="en-US"/>
          </a:p>
        </p:txBody>
      </p:sp>
      <p:sp>
        <p:nvSpPr>
          <p:cNvPr id="20483" name="Shape 746">
            <a:extLst>
              <a:ext uri="{FF2B5EF4-FFF2-40B4-BE49-F238E27FC236}">
                <a16:creationId xmlns:a16="http://schemas.microsoft.com/office/drawing/2014/main" id="{1AF6B9D0-F20E-FB71-C7FD-B53864C039EA}"/>
              </a:ext>
            </a:extLst>
          </p:cNvPr>
          <p:cNvSpPr>
            <a:spLocks noGrp="1" noRot="1" noChangeAspect="1" noTextEdit="1"/>
          </p:cNvSpPr>
          <p:nvPr>
            <p:ph type="sldImg" idx="2"/>
          </p:nvPr>
        </p:nvSpPr>
        <p:spPr bwMode="auto">
          <a:xfrm>
            <a:off x="381000" y="685800"/>
            <a:ext cx="6096000" cy="3429000"/>
          </a:xfrm>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0" y="0"/>
                </a:moveTo>
                <a:lnTo>
                  <a:pt x="120000" y="0"/>
                </a:lnTo>
                <a:lnTo>
                  <a:pt x="120000" y="120000"/>
                </a:lnTo>
                <a:lnTo>
                  <a:pt x="0" y="120000"/>
                </a:lnTo>
                <a:lnTo>
                  <a:pt x="0" y="0"/>
                </a:lnTo>
                <a:close/>
              </a:path>
            </a:pathLst>
          </a:custGeom>
          <a:noFill/>
          <a:ln>
            <a:solidFill>
              <a:srgbClr val="000000"/>
            </a:solidFill>
            <a:round/>
            <a:headEnd/>
            <a:tailEnd/>
          </a:ln>
          <a:extLst>
            <a:ext uri="{909E8E84-426E-40DD-AFC4-6F175D3DCCD1}">
              <a14:hiddenFill xmlns:a14="http://schemas.microsoft.com/office/drawing/2010/main">
                <a:solidFill>
                  <a:srgbClr val="FFFFFF"/>
                </a:solidFill>
              </a14:hiddenFill>
            </a:ext>
          </a:extLst>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0482" name="Shape 745">
            <a:extLst>
              <a:ext uri="{FF2B5EF4-FFF2-40B4-BE49-F238E27FC236}">
                <a16:creationId xmlns:a16="http://schemas.microsoft.com/office/drawing/2014/main" id="{C5343B27-8FBE-34BB-47F1-09A9FEAF2C71}"/>
              </a:ext>
            </a:extLst>
          </p:cNvPr>
          <p:cNvSpPr>
            <a:spLocks noGrp="1"/>
          </p:cNvSpPr>
          <p:nvPr>
            <p:ph type="body" idx="1"/>
          </p:nvPr>
        </p:nvSpPr>
        <p:spPr bwMode="auto">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5" tIns="91425" rIns="91425" bIns="91425" numCol="1" anchor="t" anchorCtr="0" compatLnSpc="1">
            <a:prstTxWarp prst="textNoShape">
              <a:avLst/>
            </a:prstTxWarp>
          </a:bodyPr>
          <a:lstStyle/>
          <a:p>
            <a:pPr eaLnBrk="1" hangingPunct="1">
              <a:spcBef>
                <a:spcPct val="0"/>
              </a:spcBef>
            </a:pPr>
            <a:endParaRPr lang="en-US" altLang="en-US"/>
          </a:p>
        </p:txBody>
      </p:sp>
      <p:sp>
        <p:nvSpPr>
          <p:cNvPr id="20483" name="Shape 746">
            <a:extLst>
              <a:ext uri="{FF2B5EF4-FFF2-40B4-BE49-F238E27FC236}">
                <a16:creationId xmlns:a16="http://schemas.microsoft.com/office/drawing/2014/main" id="{1AF6B9D0-F20E-FB71-C7FD-B53864C039EA}"/>
              </a:ext>
            </a:extLst>
          </p:cNvPr>
          <p:cNvSpPr>
            <a:spLocks noGrp="1" noRot="1" noChangeAspect="1" noTextEdit="1"/>
          </p:cNvSpPr>
          <p:nvPr>
            <p:ph type="sldImg" idx="2"/>
          </p:nvPr>
        </p:nvSpPr>
        <p:spPr bwMode="auto">
          <a:xfrm>
            <a:off x="381000" y="685800"/>
            <a:ext cx="6096000" cy="3429000"/>
          </a:xfrm>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0" y="0"/>
                </a:moveTo>
                <a:lnTo>
                  <a:pt x="120000" y="0"/>
                </a:lnTo>
                <a:lnTo>
                  <a:pt x="120000" y="120000"/>
                </a:lnTo>
                <a:lnTo>
                  <a:pt x="0" y="120000"/>
                </a:lnTo>
                <a:lnTo>
                  <a:pt x="0" y="0"/>
                </a:lnTo>
                <a:close/>
              </a:path>
            </a:pathLst>
          </a:custGeom>
          <a:noFill/>
          <a:ln>
            <a:solidFill>
              <a:srgbClr val="000000"/>
            </a:solidFill>
            <a:round/>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41033241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0482" name="Shape 745">
            <a:extLst>
              <a:ext uri="{FF2B5EF4-FFF2-40B4-BE49-F238E27FC236}">
                <a16:creationId xmlns:a16="http://schemas.microsoft.com/office/drawing/2014/main" id="{C5343B27-8FBE-34BB-47F1-09A9FEAF2C71}"/>
              </a:ext>
            </a:extLst>
          </p:cNvPr>
          <p:cNvSpPr>
            <a:spLocks noGrp="1"/>
          </p:cNvSpPr>
          <p:nvPr>
            <p:ph type="body" idx="1"/>
          </p:nvPr>
        </p:nvSpPr>
        <p:spPr bwMode="auto">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5" tIns="91425" rIns="91425" bIns="91425" numCol="1" anchor="t" anchorCtr="0" compatLnSpc="1">
            <a:prstTxWarp prst="textNoShape">
              <a:avLst/>
            </a:prstTxWarp>
          </a:bodyPr>
          <a:lstStyle/>
          <a:p>
            <a:pPr eaLnBrk="1" hangingPunct="1">
              <a:spcBef>
                <a:spcPct val="0"/>
              </a:spcBef>
            </a:pPr>
            <a:endParaRPr lang="en-US" altLang="en-US"/>
          </a:p>
        </p:txBody>
      </p:sp>
      <p:sp>
        <p:nvSpPr>
          <p:cNvPr id="20483" name="Shape 746">
            <a:extLst>
              <a:ext uri="{FF2B5EF4-FFF2-40B4-BE49-F238E27FC236}">
                <a16:creationId xmlns:a16="http://schemas.microsoft.com/office/drawing/2014/main" id="{1AF6B9D0-F20E-FB71-C7FD-B53864C039EA}"/>
              </a:ext>
            </a:extLst>
          </p:cNvPr>
          <p:cNvSpPr>
            <a:spLocks noGrp="1" noRot="1" noChangeAspect="1" noTextEdit="1"/>
          </p:cNvSpPr>
          <p:nvPr>
            <p:ph type="sldImg" idx="2"/>
          </p:nvPr>
        </p:nvSpPr>
        <p:spPr bwMode="auto">
          <a:xfrm>
            <a:off x="381000" y="685800"/>
            <a:ext cx="6096000" cy="3429000"/>
          </a:xfrm>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0" y="0"/>
                </a:moveTo>
                <a:lnTo>
                  <a:pt x="120000" y="0"/>
                </a:lnTo>
                <a:lnTo>
                  <a:pt x="120000" y="120000"/>
                </a:lnTo>
                <a:lnTo>
                  <a:pt x="0" y="120000"/>
                </a:lnTo>
                <a:lnTo>
                  <a:pt x="0" y="0"/>
                </a:lnTo>
                <a:close/>
              </a:path>
            </a:pathLst>
          </a:custGeom>
          <a:noFill/>
          <a:ln>
            <a:solidFill>
              <a:srgbClr val="000000"/>
            </a:solidFill>
            <a:round/>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3026446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0482" name="Shape 745">
            <a:extLst>
              <a:ext uri="{FF2B5EF4-FFF2-40B4-BE49-F238E27FC236}">
                <a16:creationId xmlns:a16="http://schemas.microsoft.com/office/drawing/2014/main" id="{C5343B27-8FBE-34BB-47F1-09A9FEAF2C71}"/>
              </a:ext>
            </a:extLst>
          </p:cNvPr>
          <p:cNvSpPr>
            <a:spLocks noGrp="1"/>
          </p:cNvSpPr>
          <p:nvPr>
            <p:ph type="body" idx="1"/>
          </p:nvPr>
        </p:nvSpPr>
        <p:spPr bwMode="auto">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5" tIns="91425" rIns="91425" bIns="91425" numCol="1" anchor="t" anchorCtr="0" compatLnSpc="1">
            <a:prstTxWarp prst="textNoShape">
              <a:avLst/>
            </a:prstTxWarp>
          </a:bodyPr>
          <a:lstStyle/>
          <a:p>
            <a:pPr eaLnBrk="1" hangingPunct="1">
              <a:spcBef>
                <a:spcPct val="0"/>
              </a:spcBef>
            </a:pPr>
            <a:endParaRPr lang="en-US" altLang="en-US"/>
          </a:p>
        </p:txBody>
      </p:sp>
      <p:sp>
        <p:nvSpPr>
          <p:cNvPr id="20483" name="Shape 746">
            <a:extLst>
              <a:ext uri="{FF2B5EF4-FFF2-40B4-BE49-F238E27FC236}">
                <a16:creationId xmlns:a16="http://schemas.microsoft.com/office/drawing/2014/main" id="{1AF6B9D0-F20E-FB71-C7FD-B53864C039EA}"/>
              </a:ext>
            </a:extLst>
          </p:cNvPr>
          <p:cNvSpPr>
            <a:spLocks noGrp="1" noRot="1" noChangeAspect="1" noTextEdit="1"/>
          </p:cNvSpPr>
          <p:nvPr>
            <p:ph type="sldImg" idx="2"/>
          </p:nvPr>
        </p:nvSpPr>
        <p:spPr bwMode="auto">
          <a:xfrm>
            <a:off x="381000" y="685800"/>
            <a:ext cx="6096000" cy="3429000"/>
          </a:xfrm>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0" y="0"/>
                </a:moveTo>
                <a:lnTo>
                  <a:pt x="120000" y="0"/>
                </a:lnTo>
                <a:lnTo>
                  <a:pt x="120000" y="120000"/>
                </a:lnTo>
                <a:lnTo>
                  <a:pt x="0" y="120000"/>
                </a:lnTo>
                <a:lnTo>
                  <a:pt x="0" y="0"/>
                </a:lnTo>
                <a:close/>
              </a:path>
            </a:pathLst>
          </a:custGeom>
          <a:noFill/>
          <a:ln>
            <a:solidFill>
              <a:srgbClr val="000000"/>
            </a:solidFill>
            <a:round/>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9972742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0482" name="Shape 745">
            <a:extLst>
              <a:ext uri="{FF2B5EF4-FFF2-40B4-BE49-F238E27FC236}">
                <a16:creationId xmlns:a16="http://schemas.microsoft.com/office/drawing/2014/main" id="{C5343B27-8FBE-34BB-47F1-09A9FEAF2C71}"/>
              </a:ext>
            </a:extLst>
          </p:cNvPr>
          <p:cNvSpPr>
            <a:spLocks noGrp="1"/>
          </p:cNvSpPr>
          <p:nvPr>
            <p:ph type="body" idx="1"/>
          </p:nvPr>
        </p:nvSpPr>
        <p:spPr bwMode="auto">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5" tIns="91425" rIns="91425" bIns="91425" numCol="1" anchor="t" anchorCtr="0" compatLnSpc="1">
            <a:prstTxWarp prst="textNoShape">
              <a:avLst/>
            </a:prstTxWarp>
          </a:bodyPr>
          <a:lstStyle/>
          <a:p>
            <a:pPr eaLnBrk="1" hangingPunct="1">
              <a:spcBef>
                <a:spcPct val="0"/>
              </a:spcBef>
            </a:pPr>
            <a:endParaRPr lang="en-US" altLang="en-US"/>
          </a:p>
        </p:txBody>
      </p:sp>
      <p:sp>
        <p:nvSpPr>
          <p:cNvPr id="20483" name="Shape 746">
            <a:extLst>
              <a:ext uri="{FF2B5EF4-FFF2-40B4-BE49-F238E27FC236}">
                <a16:creationId xmlns:a16="http://schemas.microsoft.com/office/drawing/2014/main" id="{1AF6B9D0-F20E-FB71-C7FD-B53864C039EA}"/>
              </a:ext>
            </a:extLst>
          </p:cNvPr>
          <p:cNvSpPr>
            <a:spLocks noGrp="1" noRot="1" noChangeAspect="1" noTextEdit="1"/>
          </p:cNvSpPr>
          <p:nvPr>
            <p:ph type="sldImg" idx="2"/>
          </p:nvPr>
        </p:nvSpPr>
        <p:spPr bwMode="auto">
          <a:xfrm>
            <a:off x="381000" y="685800"/>
            <a:ext cx="6096000" cy="3429000"/>
          </a:xfrm>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0" y="0"/>
                </a:moveTo>
                <a:lnTo>
                  <a:pt x="120000" y="0"/>
                </a:lnTo>
                <a:lnTo>
                  <a:pt x="120000" y="120000"/>
                </a:lnTo>
                <a:lnTo>
                  <a:pt x="0" y="120000"/>
                </a:lnTo>
                <a:lnTo>
                  <a:pt x="0" y="0"/>
                </a:lnTo>
                <a:close/>
              </a:path>
            </a:pathLst>
          </a:custGeom>
          <a:noFill/>
          <a:ln>
            <a:solidFill>
              <a:srgbClr val="000000"/>
            </a:solidFill>
            <a:round/>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9309703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0482" name="Shape 745">
            <a:extLst>
              <a:ext uri="{FF2B5EF4-FFF2-40B4-BE49-F238E27FC236}">
                <a16:creationId xmlns:a16="http://schemas.microsoft.com/office/drawing/2014/main" id="{C5343B27-8FBE-34BB-47F1-09A9FEAF2C71}"/>
              </a:ext>
            </a:extLst>
          </p:cNvPr>
          <p:cNvSpPr>
            <a:spLocks noGrp="1"/>
          </p:cNvSpPr>
          <p:nvPr>
            <p:ph type="body" idx="1"/>
          </p:nvPr>
        </p:nvSpPr>
        <p:spPr bwMode="auto">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5" tIns="91425" rIns="91425" bIns="91425" numCol="1" anchor="t" anchorCtr="0" compatLnSpc="1">
            <a:prstTxWarp prst="textNoShape">
              <a:avLst/>
            </a:prstTxWarp>
          </a:bodyPr>
          <a:lstStyle/>
          <a:p>
            <a:pPr eaLnBrk="1" hangingPunct="1">
              <a:spcBef>
                <a:spcPct val="0"/>
              </a:spcBef>
            </a:pPr>
            <a:endParaRPr lang="en-US" altLang="en-US"/>
          </a:p>
        </p:txBody>
      </p:sp>
      <p:sp>
        <p:nvSpPr>
          <p:cNvPr id="20483" name="Shape 746">
            <a:extLst>
              <a:ext uri="{FF2B5EF4-FFF2-40B4-BE49-F238E27FC236}">
                <a16:creationId xmlns:a16="http://schemas.microsoft.com/office/drawing/2014/main" id="{1AF6B9D0-F20E-FB71-C7FD-B53864C039EA}"/>
              </a:ext>
            </a:extLst>
          </p:cNvPr>
          <p:cNvSpPr>
            <a:spLocks noGrp="1" noRot="1" noChangeAspect="1" noTextEdit="1"/>
          </p:cNvSpPr>
          <p:nvPr>
            <p:ph type="sldImg" idx="2"/>
          </p:nvPr>
        </p:nvSpPr>
        <p:spPr bwMode="auto">
          <a:xfrm>
            <a:off x="381000" y="685800"/>
            <a:ext cx="6096000" cy="3429000"/>
          </a:xfrm>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0" y="0"/>
                </a:moveTo>
                <a:lnTo>
                  <a:pt x="120000" y="0"/>
                </a:lnTo>
                <a:lnTo>
                  <a:pt x="120000" y="120000"/>
                </a:lnTo>
                <a:lnTo>
                  <a:pt x="0" y="120000"/>
                </a:lnTo>
                <a:lnTo>
                  <a:pt x="0" y="0"/>
                </a:lnTo>
                <a:close/>
              </a:path>
            </a:pathLst>
          </a:custGeom>
          <a:noFill/>
          <a:ln>
            <a:solidFill>
              <a:srgbClr val="000000"/>
            </a:solidFill>
            <a:round/>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4924020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0482" name="Shape 745">
            <a:extLst>
              <a:ext uri="{FF2B5EF4-FFF2-40B4-BE49-F238E27FC236}">
                <a16:creationId xmlns:a16="http://schemas.microsoft.com/office/drawing/2014/main" id="{C5343B27-8FBE-34BB-47F1-09A9FEAF2C71}"/>
              </a:ext>
            </a:extLst>
          </p:cNvPr>
          <p:cNvSpPr>
            <a:spLocks noGrp="1"/>
          </p:cNvSpPr>
          <p:nvPr>
            <p:ph type="body" idx="1"/>
          </p:nvPr>
        </p:nvSpPr>
        <p:spPr bwMode="auto">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5" tIns="91425" rIns="91425" bIns="91425" numCol="1" anchor="t" anchorCtr="0" compatLnSpc="1">
            <a:prstTxWarp prst="textNoShape">
              <a:avLst/>
            </a:prstTxWarp>
          </a:bodyPr>
          <a:lstStyle/>
          <a:p>
            <a:pPr eaLnBrk="1" hangingPunct="1">
              <a:spcBef>
                <a:spcPct val="0"/>
              </a:spcBef>
            </a:pPr>
            <a:endParaRPr lang="en-US" altLang="en-US"/>
          </a:p>
        </p:txBody>
      </p:sp>
      <p:sp>
        <p:nvSpPr>
          <p:cNvPr id="20483" name="Shape 746">
            <a:extLst>
              <a:ext uri="{FF2B5EF4-FFF2-40B4-BE49-F238E27FC236}">
                <a16:creationId xmlns:a16="http://schemas.microsoft.com/office/drawing/2014/main" id="{1AF6B9D0-F20E-FB71-C7FD-B53864C039EA}"/>
              </a:ext>
            </a:extLst>
          </p:cNvPr>
          <p:cNvSpPr>
            <a:spLocks noGrp="1" noRot="1" noChangeAspect="1" noTextEdit="1"/>
          </p:cNvSpPr>
          <p:nvPr>
            <p:ph type="sldImg" idx="2"/>
          </p:nvPr>
        </p:nvSpPr>
        <p:spPr bwMode="auto">
          <a:xfrm>
            <a:off x="381000" y="685800"/>
            <a:ext cx="6096000" cy="3429000"/>
          </a:xfrm>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0" y="0"/>
                </a:moveTo>
                <a:lnTo>
                  <a:pt x="120000" y="0"/>
                </a:lnTo>
                <a:lnTo>
                  <a:pt x="120000" y="120000"/>
                </a:lnTo>
                <a:lnTo>
                  <a:pt x="0" y="120000"/>
                </a:lnTo>
                <a:lnTo>
                  <a:pt x="0" y="0"/>
                </a:lnTo>
                <a:close/>
              </a:path>
            </a:pathLst>
          </a:custGeom>
          <a:noFill/>
          <a:ln>
            <a:solidFill>
              <a:srgbClr val="000000"/>
            </a:solidFill>
            <a:round/>
            <a:headEnd/>
            <a:tailEnd/>
          </a:ln>
          <a:extLst>
            <a:ext uri="{909E8E84-426E-40DD-AFC4-6F175D3DCCD1}">
              <a14:hiddenFill xmlns:a14="http://schemas.microsoft.com/office/drawing/2010/main">
                <a:solidFill>
                  <a:srgbClr val="FFFFFF"/>
                </a:solidFill>
              </a14:hiddenFill>
            </a:ext>
          </a:extLs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0482" name="Shape 745">
            <a:extLst>
              <a:ext uri="{FF2B5EF4-FFF2-40B4-BE49-F238E27FC236}">
                <a16:creationId xmlns:a16="http://schemas.microsoft.com/office/drawing/2014/main" id="{C5343B27-8FBE-34BB-47F1-09A9FEAF2C71}"/>
              </a:ext>
            </a:extLst>
          </p:cNvPr>
          <p:cNvSpPr>
            <a:spLocks noGrp="1"/>
          </p:cNvSpPr>
          <p:nvPr>
            <p:ph type="body" idx="1"/>
          </p:nvPr>
        </p:nvSpPr>
        <p:spPr bwMode="auto">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5" tIns="91425" rIns="91425" bIns="91425" numCol="1" anchor="t" anchorCtr="0" compatLnSpc="1">
            <a:prstTxWarp prst="textNoShape">
              <a:avLst/>
            </a:prstTxWarp>
          </a:bodyPr>
          <a:lstStyle/>
          <a:p>
            <a:pPr eaLnBrk="1" hangingPunct="1">
              <a:spcBef>
                <a:spcPct val="0"/>
              </a:spcBef>
            </a:pPr>
            <a:endParaRPr lang="en-US" altLang="en-US"/>
          </a:p>
        </p:txBody>
      </p:sp>
      <p:sp>
        <p:nvSpPr>
          <p:cNvPr id="20483" name="Shape 746">
            <a:extLst>
              <a:ext uri="{FF2B5EF4-FFF2-40B4-BE49-F238E27FC236}">
                <a16:creationId xmlns:a16="http://schemas.microsoft.com/office/drawing/2014/main" id="{1AF6B9D0-F20E-FB71-C7FD-B53864C039EA}"/>
              </a:ext>
            </a:extLst>
          </p:cNvPr>
          <p:cNvSpPr>
            <a:spLocks noGrp="1" noRot="1" noChangeAspect="1" noTextEdit="1"/>
          </p:cNvSpPr>
          <p:nvPr>
            <p:ph type="sldImg" idx="2"/>
          </p:nvPr>
        </p:nvSpPr>
        <p:spPr bwMode="auto">
          <a:xfrm>
            <a:off x="381000" y="685800"/>
            <a:ext cx="6096000" cy="3429000"/>
          </a:xfrm>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0" y="0"/>
                </a:moveTo>
                <a:lnTo>
                  <a:pt x="120000" y="0"/>
                </a:lnTo>
                <a:lnTo>
                  <a:pt x="120000" y="120000"/>
                </a:lnTo>
                <a:lnTo>
                  <a:pt x="0" y="120000"/>
                </a:lnTo>
                <a:lnTo>
                  <a:pt x="0" y="0"/>
                </a:lnTo>
                <a:close/>
              </a:path>
            </a:pathLst>
          </a:custGeom>
          <a:noFill/>
          <a:ln>
            <a:solidFill>
              <a:srgbClr val="000000"/>
            </a:solidFill>
            <a:round/>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7677172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0482" name="Shape 745">
            <a:extLst>
              <a:ext uri="{FF2B5EF4-FFF2-40B4-BE49-F238E27FC236}">
                <a16:creationId xmlns:a16="http://schemas.microsoft.com/office/drawing/2014/main" id="{C5343B27-8FBE-34BB-47F1-09A9FEAF2C71}"/>
              </a:ext>
            </a:extLst>
          </p:cNvPr>
          <p:cNvSpPr>
            <a:spLocks noGrp="1"/>
          </p:cNvSpPr>
          <p:nvPr>
            <p:ph type="body" idx="1"/>
          </p:nvPr>
        </p:nvSpPr>
        <p:spPr bwMode="auto">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5" tIns="91425" rIns="91425" bIns="91425" numCol="1" anchor="t" anchorCtr="0" compatLnSpc="1">
            <a:prstTxWarp prst="textNoShape">
              <a:avLst/>
            </a:prstTxWarp>
          </a:bodyPr>
          <a:lstStyle/>
          <a:p>
            <a:pPr eaLnBrk="1" hangingPunct="1">
              <a:spcBef>
                <a:spcPct val="0"/>
              </a:spcBef>
            </a:pPr>
            <a:endParaRPr lang="en-US" altLang="en-US"/>
          </a:p>
        </p:txBody>
      </p:sp>
      <p:sp>
        <p:nvSpPr>
          <p:cNvPr id="20483" name="Shape 746">
            <a:extLst>
              <a:ext uri="{FF2B5EF4-FFF2-40B4-BE49-F238E27FC236}">
                <a16:creationId xmlns:a16="http://schemas.microsoft.com/office/drawing/2014/main" id="{1AF6B9D0-F20E-FB71-C7FD-B53864C039EA}"/>
              </a:ext>
            </a:extLst>
          </p:cNvPr>
          <p:cNvSpPr>
            <a:spLocks noGrp="1" noRot="1" noChangeAspect="1" noTextEdit="1"/>
          </p:cNvSpPr>
          <p:nvPr>
            <p:ph type="sldImg" idx="2"/>
          </p:nvPr>
        </p:nvSpPr>
        <p:spPr bwMode="auto">
          <a:xfrm>
            <a:off x="381000" y="685800"/>
            <a:ext cx="6096000" cy="3429000"/>
          </a:xfrm>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0" y="0"/>
                </a:moveTo>
                <a:lnTo>
                  <a:pt x="120000" y="0"/>
                </a:lnTo>
                <a:lnTo>
                  <a:pt x="120000" y="120000"/>
                </a:lnTo>
                <a:lnTo>
                  <a:pt x="0" y="120000"/>
                </a:lnTo>
                <a:lnTo>
                  <a:pt x="0" y="0"/>
                </a:lnTo>
                <a:close/>
              </a:path>
            </a:pathLst>
          </a:custGeom>
          <a:noFill/>
          <a:ln>
            <a:solidFill>
              <a:srgbClr val="000000"/>
            </a:solidFill>
            <a:round/>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2872297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0482" name="Shape 745">
            <a:extLst>
              <a:ext uri="{FF2B5EF4-FFF2-40B4-BE49-F238E27FC236}">
                <a16:creationId xmlns:a16="http://schemas.microsoft.com/office/drawing/2014/main" id="{C5343B27-8FBE-34BB-47F1-09A9FEAF2C71}"/>
              </a:ext>
            </a:extLst>
          </p:cNvPr>
          <p:cNvSpPr>
            <a:spLocks noGrp="1"/>
          </p:cNvSpPr>
          <p:nvPr>
            <p:ph type="body" idx="1"/>
          </p:nvPr>
        </p:nvSpPr>
        <p:spPr bwMode="auto">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5" tIns="91425" rIns="91425" bIns="91425" numCol="1" anchor="t" anchorCtr="0" compatLnSpc="1">
            <a:prstTxWarp prst="textNoShape">
              <a:avLst/>
            </a:prstTxWarp>
          </a:bodyPr>
          <a:lstStyle/>
          <a:p>
            <a:pPr eaLnBrk="1" hangingPunct="1">
              <a:spcBef>
                <a:spcPct val="0"/>
              </a:spcBef>
            </a:pPr>
            <a:endParaRPr lang="en-US" altLang="en-US"/>
          </a:p>
        </p:txBody>
      </p:sp>
      <p:sp>
        <p:nvSpPr>
          <p:cNvPr id="20483" name="Shape 746">
            <a:extLst>
              <a:ext uri="{FF2B5EF4-FFF2-40B4-BE49-F238E27FC236}">
                <a16:creationId xmlns:a16="http://schemas.microsoft.com/office/drawing/2014/main" id="{1AF6B9D0-F20E-FB71-C7FD-B53864C039EA}"/>
              </a:ext>
            </a:extLst>
          </p:cNvPr>
          <p:cNvSpPr>
            <a:spLocks noGrp="1" noRot="1" noChangeAspect="1" noTextEdit="1"/>
          </p:cNvSpPr>
          <p:nvPr>
            <p:ph type="sldImg" idx="2"/>
          </p:nvPr>
        </p:nvSpPr>
        <p:spPr bwMode="auto">
          <a:xfrm>
            <a:off x="381000" y="685800"/>
            <a:ext cx="6096000" cy="3429000"/>
          </a:xfrm>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0" y="0"/>
                </a:moveTo>
                <a:lnTo>
                  <a:pt x="120000" y="0"/>
                </a:lnTo>
                <a:lnTo>
                  <a:pt x="120000" y="120000"/>
                </a:lnTo>
                <a:lnTo>
                  <a:pt x="0" y="120000"/>
                </a:lnTo>
                <a:lnTo>
                  <a:pt x="0" y="0"/>
                </a:lnTo>
                <a:close/>
              </a:path>
            </a:pathLst>
          </a:custGeom>
          <a:noFill/>
          <a:ln>
            <a:solidFill>
              <a:srgbClr val="000000"/>
            </a:solidFill>
            <a:round/>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3883952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0482" name="Shape 745">
            <a:extLst>
              <a:ext uri="{FF2B5EF4-FFF2-40B4-BE49-F238E27FC236}">
                <a16:creationId xmlns:a16="http://schemas.microsoft.com/office/drawing/2014/main" id="{C5343B27-8FBE-34BB-47F1-09A9FEAF2C71}"/>
              </a:ext>
            </a:extLst>
          </p:cNvPr>
          <p:cNvSpPr>
            <a:spLocks noGrp="1"/>
          </p:cNvSpPr>
          <p:nvPr>
            <p:ph type="body" idx="1"/>
          </p:nvPr>
        </p:nvSpPr>
        <p:spPr bwMode="auto">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5" tIns="91425" rIns="91425" bIns="91425" numCol="1" anchor="t" anchorCtr="0" compatLnSpc="1">
            <a:prstTxWarp prst="textNoShape">
              <a:avLst/>
            </a:prstTxWarp>
          </a:bodyPr>
          <a:lstStyle/>
          <a:p>
            <a:pPr eaLnBrk="1" hangingPunct="1">
              <a:spcBef>
                <a:spcPct val="0"/>
              </a:spcBef>
            </a:pPr>
            <a:endParaRPr lang="en-US" altLang="en-US"/>
          </a:p>
        </p:txBody>
      </p:sp>
      <p:sp>
        <p:nvSpPr>
          <p:cNvPr id="20483" name="Shape 746">
            <a:extLst>
              <a:ext uri="{FF2B5EF4-FFF2-40B4-BE49-F238E27FC236}">
                <a16:creationId xmlns:a16="http://schemas.microsoft.com/office/drawing/2014/main" id="{1AF6B9D0-F20E-FB71-C7FD-B53864C039EA}"/>
              </a:ext>
            </a:extLst>
          </p:cNvPr>
          <p:cNvSpPr>
            <a:spLocks noGrp="1" noRot="1" noChangeAspect="1" noTextEdit="1"/>
          </p:cNvSpPr>
          <p:nvPr>
            <p:ph type="sldImg" idx="2"/>
          </p:nvPr>
        </p:nvSpPr>
        <p:spPr bwMode="auto">
          <a:xfrm>
            <a:off x="381000" y="685800"/>
            <a:ext cx="6096000" cy="3429000"/>
          </a:xfrm>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0" y="0"/>
                </a:moveTo>
                <a:lnTo>
                  <a:pt x="120000" y="0"/>
                </a:lnTo>
                <a:lnTo>
                  <a:pt x="120000" y="120000"/>
                </a:lnTo>
                <a:lnTo>
                  <a:pt x="0" y="120000"/>
                </a:lnTo>
                <a:lnTo>
                  <a:pt x="0" y="0"/>
                </a:lnTo>
                <a:close/>
              </a:path>
            </a:pathLst>
          </a:custGeom>
          <a:noFill/>
          <a:ln>
            <a:solidFill>
              <a:srgbClr val="000000"/>
            </a:solidFill>
            <a:round/>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7255820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0482" name="Shape 745">
            <a:extLst>
              <a:ext uri="{FF2B5EF4-FFF2-40B4-BE49-F238E27FC236}">
                <a16:creationId xmlns:a16="http://schemas.microsoft.com/office/drawing/2014/main" id="{C5343B27-8FBE-34BB-47F1-09A9FEAF2C71}"/>
              </a:ext>
            </a:extLst>
          </p:cNvPr>
          <p:cNvSpPr>
            <a:spLocks noGrp="1"/>
          </p:cNvSpPr>
          <p:nvPr>
            <p:ph type="body" idx="1"/>
          </p:nvPr>
        </p:nvSpPr>
        <p:spPr bwMode="auto">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5" tIns="91425" rIns="91425" bIns="91425" numCol="1" anchor="t" anchorCtr="0" compatLnSpc="1">
            <a:prstTxWarp prst="textNoShape">
              <a:avLst/>
            </a:prstTxWarp>
          </a:bodyPr>
          <a:lstStyle/>
          <a:p>
            <a:pPr eaLnBrk="1" hangingPunct="1">
              <a:spcBef>
                <a:spcPct val="0"/>
              </a:spcBef>
            </a:pPr>
            <a:endParaRPr lang="en-US" altLang="en-US"/>
          </a:p>
        </p:txBody>
      </p:sp>
      <p:sp>
        <p:nvSpPr>
          <p:cNvPr id="20483" name="Shape 746">
            <a:extLst>
              <a:ext uri="{FF2B5EF4-FFF2-40B4-BE49-F238E27FC236}">
                <a16:creationId xmlns:a16="http://schemas.microsoft.com/office/drawing/2014/main" id="{1AF6B9D0-F20E-FB71-C7FD-B53864C039EA}"/>
              </a:ext>
            </a:extLst>
          </p:cNvPr>
          <p:cNvSpPr>
            <a:spLocks noGrp="1" noRot="1" noChangeAspect="1" noTextEdit="1"/>
          </p:cNvSpPr>
          <p:nvPr>
            <p:ph type="sldImg" idx="2"/>
          </p:nvPr>
        </p:nvSpPr>
        <p:spPr bwMode="auto">
          <a:xfrm>
            <a:off x="381000" y="685800"/>
            <a:ext cx="6096000" cy="3429000"/>
          </a:xfrm>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0" y="0"/>
                </a:moveTo>
                <a:lnTo>
                  <a:pt x="120000" y="0"/>
                </a:lnTo>
                <a:lnTo>
                  <a:pt x="120000" y="120000"/>
                </a:lnTo>
                <a:lnTo>
                  <a:pt x="0" y="120000"/>
                </a:lnTo>
                <a:lnTo>
                  <a:pt x="0" y="0"/>
                </a:lnTo>
                <a:close/>
              </a:path>
            </a:pathLst>
          </a:custGeom>
          <a:noFill/>
          <a:ln>
            <a:solidFill>
              <a:srgbClr val="000000"/>
            </a:solidFill>
            <a:round/>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40781138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0482" name="Shape 745">
            <a:extLst>
              <a:ext uri="{FF2B5EF4-FFF2-40B4-BE49-F238E27FC236}">
                <a16:creationId xmlns:a16="http://schemas.microsoft.com/office/drawing/2014/main" id="{C5343B27-8FBE-34BB-47F1-09A9FEAF2C71}"/>
              </a:ext>
            </a:extLst>
          </p:cNvPr>
          <p:cNvSpPr>
            <a:spLocks noGrp="1"/>
          </p:cNvSpPr>
          <p:nvPr>
            <p:ph type="body" idx="1"/>
          </p:nvPr>
        </p:nvSpPr>
        <p:spPr bwMode="auto">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5" tIns="91425" rIns="91425" bIns="91425" numCol="1" anchor="t" anchorCtr="0" compatLnSpc="1">
            <a:prstTxWarp prst="textNoShape">
              <a:avLst/>
            </a:prstTxWarp>
          </a:bodyPr>
          <a:lstStyle/>
          <a:p>
            <a:pPr eaLnBrk="1" hangingPunct="1">
              <a:spcBef>
                <a:spcPct val="0"/>
              </a:spcBef>
            </a:pPr>
            <a:endParaRPr lang="en-US" altLang="en-US"/>
          </a:p>
        </p:txBody>
      </p:sp>
      <p:sp>
        <p:nvSpPr>
          <p:cNvPr id="20483" name="Shape 746">
            <a:extLst>
              <a:ext uri="{FF2B5EF4-FFF2-40B4-BE49-F238E27FC236}">
                <a16:creationId xmlns:a16="http://schemas.microsoft.com/office/drawing/2014/main" id="{1AF6B9D0-F20E-FB71-C7FD-B53864C039EA}"/>
              </a:ext>
            </a:extLst>
          </p:cNvPr>
          <p:cNvSpPr>
            <a:spLocks noGrp="1" noRot="1" noChangeAspect="1" noTextEdit="1"/>
          </p:cNvSpPr>
          <p:nvPr>
            <p:ph type="sldImg" idx="2"/>
          </p:nvPr>
        </p:nvSpPr>
        <p:spPr bwMode="auto">
          <a:xfrm>
            <a:off x="381000" y="685800"/>
            <a:ext cx="6096000" cy="3429000"/>
          </a:xfrm>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0" y="0"/>
                </a:moveTo>
                <a:lnTo>
                  <a:pt x="120000" y="0"/>
                </a:lnTo>
                <a:lnTo>
                  <a:pt x="120000" y="120000"/>
                </a:lnTo>
                <a:lnTo>
                  <a:pt x="0" y="120000"/>
                </a:lnTo>
                <a:lnTo>
                  <a:pt x="0" y="0"/>
                </a:lnTo>
                <a:close/>
              </a:path>
            </a:pathLst>
          </a:custGeom>
          <a:noFill/>
          <a:ln>
            <a:solidFill>
              <a:srgbClr val="000000"/>
            </a:solidFill>
            <a:round/>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4824061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0482" name="Shape 745">
            <a:extLst>
              <a:ext uri="{FF2B5EF4-FFF2-40B4-BE49-F238E27FC236}">
                <a16:creationId xmlns:a16="http://schemas.microsoft.com/office/drawing/2014/main" id="{C5343B27-8FBE-34BB-47F1-09A9FEAF2C71}"/>
              </a:ext>
            </a:extLst>
          </p:cNvPr>
          <p:cNvSpPr>
            <a:spLocks noGrp="1"/>
          </p:cNvSpPr>
          <p:nvPr>
            <p:ph type="body" idx="1"/>
          </p:nvPr>
        </p:nvSpPr>
        <p:spPr bwMode="auto">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5" tIns="91425" rIns="91425" bIns="91425" numCol="1" anchor="t" anchorCtr="0" compatLnSpc="1">
            <a:prstTxWarp prst="textNoShape">
              <a:avLst/>
            </a:prstTxWarp>
          </a:bodyPr>
          <a:lstStyle/>
          <a:p>
            <a:pPr eaLnBrk="1" hangingPunct="1">
              <a:spcBef>
                <a:spcPct val="0"/>
              </a:spcBef>
            </a:pPr>
            <a:endParaRPr lang="en-US" altLang="en-US"/>
          </a:p>
        </p:txBody>
      </p:sp>
      <p:sp>
        <p:nvSpPr>
          <p:cNvPr id="20483" name="Shape 746">
            <a:extLst>
              <a:ext uri="{FF2B5EF4-FFF2-40B4-BE49-F238E27FC236}">
                <a16:creationId xmlns:a16="http://schemas.microsoft.com/office/drawing/2014/main" id="{1AF6B9D0-F20E-FB71-C7FD-B53864C039EA}"/>
              </a:ext>
            </a:extLst>
          </p:cNvPr>
          <p:cNvSpPr>
            <a:spLocks noGrp="1" noRot="1" noChangeAspect="1" noTextEdit="1"/>
          </p:cNvSpPr>
          <p:nvPr>
            <p:ph type="sldImg" idx="2"/>
          </p:nvPr>
        </p:nvSpPr>
        <p:spPr bwMode="auto">
          <a:xfrm>
            <a:off x="381000" y="685800"/>
            <a:ext cx="6096000" cy="3429000"/>
          </a:xfrm>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0" y="0"/>
                </a:moveTo>
                <a:lnTo>
                  <a:pt x="120000" y="0"/>
                </a:lnTo>
                <a:lnTo>
                  <a:pt x="120000" y="120000"/>
                </a:lnTo>
                <a:lnTo>
                  <a:pt x="0" y="120000"/>
                </a:lnTo>
                <a:lnTo>
                  <a:pt x="0" y="0"/>
                </a:lnTo>
                <a:close/>
              </a:path>
            </a:pathLst>
          </a:custGeom>
          <a:noFill/>
          <a:ln>
            <a:solidFill>
              <a:srgbClr val="000000"/>
            </a:solidFill>
            <a:round/>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41718779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F82A22-51A1-43AE-93F8-19F7D37448B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89F3297-1E7E-4AFE-AD2F-51543CE5FEE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BF90AF2-8E3A-4B2C-9A85-EABB08D2DBDE}"/>
              </a:ext>
            </a:extLst>
          </p:cNvPr>
          <p:cNvSpPr>
            <a:spLocks noGrp="1"/>
          </p:cNvSpPr>
          <p:nvPr>
            <p:ph type="dt" sz="half" idx="10"/>
          </p:nvPr>
        </p:nvSpPr>
        <p:spPr/>
        <p:txBody>
          <a:bodyPr/>
          <a:lstStyle/>
          <a:p>
            <a:fld id="{48FD0E52-19B8-4A01-ABA1-BC673818CA7C}" type="datetimeFigureOut">
              <a:rPr lang="en-GB" smtClean="0"/>
              <a:t>31/08/2023</a:t>
            </a:fld>
            <a:endParaRPr lang="en-GB"/>
          </a:p>
        </p:txBody>
      </p:sp>
      <p:sp>
        <p:nvSpPr>
          <p:cNvPr id="5" name="Footer Placeholder 4">
            <a:extLst>
              <a:ext uri="{FF2B5EF4-FFF2-40B4-BE49-F238E27FC236}">
                <a16:creationId xmlns:a16="http://schemas.microsoft.com/office/drawing/2014/main" id="{82F5F306-38F3-45D7-ABFF-581DBF4BBD4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F38835A-5074-4E7B-8F4D-25B0095CDE4A}"/>
              </a:ext>
            </a:extLst>
          </p:cNvPr>
          <p:cNvSpPr>
            <a:spLocks noGrp="1"/>
          </p:cNvSpPr>
          <p:nvPr>
            <p:ph type="sldNum" sz="quarter" idx="12"/>
          </p:nvPr>
        </p:nvSpPr>
        <p:spPr/>
        <p:txBody>
          <a:bodyPr/>
          <a:lstStyle/>
          <a:p>
            <a:fld id="{F6440F1A-8176-450A-85E0-905EC2FBC138}" type="slidenum">
              <a:rPr lang="en-GB" smtClean="0"/>
              <a:t>‹#›</a:t>
            </a:fld>
            <a:endParaRPr lang="en-GB"/>
          </a:p>
        </p:txBody>
      </p:sp>
    </p:spTree>
    <p:extLst>
      <p:ext uri="{BB962C8B-B14F-4D97-AF65-F5344CB8AC3E}">
        <p14:creationId xmlns:p14="http://schemas.microsoft.com/office/powerpoint/2010/main" val="1852730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A2878-9322-4040-92CE-BDDA55F7CD7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D81D977-9E18-44C6-950D-41934602782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ECFE08B-0040-47DC-B7EF-8C412BC30D73}"/>
              </a:ext>
            </a:extLst>
          </p:cNvPr>
          <p:cNvSpPr>
            <a:spLocks noGrp="1"/>
          </p:cNvSpPr>
          <p:nvPr>
            <p:ph type="dt" sz="half" idx="10"/>
          </p:nvPr>
        </p:nvSpPr>
        <p:spPr/>
        <p:txBody>
          <a:bodyPr/>
          <a:lstStyle/>
          <a:p>
            <a:fld id="{48FD0E52-19B8-4A01-ABA1-BC673818CA7C}" type="datetimeFigureOut">
              <a:rPr lang="en-GB" smtClean="0"/>
              <a:t>31/08/2023</a:t>
            </a:fld>
            <a:endParaRPr lang="en-GB"/>
          </a:p>
        </p:txBody>
      </p:sp>
      <p:sp>
        <p:nvSpPr>
          <p:cNvPr id="5" name="Footer Placeholder 4">
            <a:extLst>
              <a:ext uri="{FF2B5EF4-FFF2-40B4-BE49-F238E27FC236}">
                <a16:creationId xmlns:a16="http://schemas.microsoft.com/office/drawing/2014/main" id="{68A3D9E1-5F81-45C8-BFD2-F020D50971C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C24D607-BEBF-449E-A68B-E99FB65F3385}"/>
              </a:ext>
            </a:extLst>
          </p:cNvPr>
          <p:cNvSpPr>
            <a:spLocks noGrp="1"/>
          </p:cNvSpPr>
          <p:nvPr>
            <p:ph type="sldNum" sz="quarter" idx="12"/>
          </p:nvPr>
        </p:nvSpPr>
        <p:spPr/>
        <p:txBody>
          <a:bodyPr/>
          <a:lstStyle/>
          <a:p>
            <a:fld id="{F6440F1A-8176-450A-85E0-905EC2FBC138}" type="slidenum">
              <a:rPr lang="en-GB" smtClean="0"/>
              <a:t>‹#›</a:t>
            </a:fld>
            <a:endParaRPr lang="en-GB"/>
          </a:p>
        </p:txBody>
      </p:sp>
    </p:spTree>
    <p:extLst>
      <p:ext uri="{BB962C8B-B14F-4D97-AF65-F5344CB8AC3E}">
        <p14:creationId xmlns:p14="http://schemas.microsoft.com/office/powerpoint/2010/main" val="35618049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8E8E219-7301-4621-9E2A-F0E143D46D3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F821823-3107-4CEA-A0C1-04D6B7527FD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0037FAE-1EFE-4EB4-B74B-ECD225AE97DB}"/>
              </a:ext>
            </a:extLst>
          </p:cNvPr>
          <p:cNvSpPr>
            <a:spLocks noGrp="1"/>
          </p:cNvSpPr>
          <p:nvPr>
            <p:ph type="dt" sz="half" idx="10"/>
          </p:nvPr>
        </p:nvSpPr>
        <p:spPr/>
        <p:txBody>
          <a:bodyPr/>
          <a:lstStyle/>
          <a:p>
            <a:fld id="{48FD0E52-19B8-4A01-ABA1-BC673818CA7C}" type="datetimeFigureOut">
              <a:rPr lang="en-GB" smtClean="0"/>
              <a:t>31/08/2023</a:t>
            </a:fld>
            <a:endParaRPr lang="en-GB"/>
          </a:p>
        </p:txBody>
      </p:sp>
      <p:sp>
        <p:nvSpPr>
          <p:cNvPr id="5" name="Footer Placeholder 4">
            <a:extLst>
              <a:ext uri="{FF2B5EF4-FFF2-40B4-BE49-F238E27FC236}">
                <a16:creationId xmlns:a16="http://schemas.microsoft.com/office/drawing/2014/main" id="{B65BDAE3-84F5-4EF3-B435-AEF07B2CE8B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33D9897-9101-48B3-9238-72BDDE36D5A7}"/>
              </a:ext>
            </a:extLst>
          </p:cNvPr>
          <p:cNvSpPr>
            <a:spLocks noGrp="1"/>
          </p:cNvSpPr>
          <p:nvPr>
            <p:ph type="sldNum" sz="quarter" idx="12"/>
          </p:nvPr>
        </p:nvSpPr>
        <p:spPr/>
        <p:txBody>
          <a:bodyPr/>
          <a:lstStyle/>
          <a:p>
            <a:fld id="{F6440F1A-8176-450A-85E0-905EC2FBC138}" type="slidenum">
              <a:rPr lang="en-GB" smtClean="0"/>
              <a:t>‹#›</a:t>
            </a:fld>
            <a:endParaRPr lang="en-GB"/>
          </a:p>
        </p:txBody>
      </p:sp>
    </p:spTree>
    <p:extLst>
      <p:ext uri="{BB962C8B-B14F-4D97-AF65-F5344CB8AC3E}">
        <p14:creationId xmlns:p14="http://schemas.microsoft.com/office/powerpoint/2010/main" val="19057035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General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258971428"/>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2" name="Shape 2733">
            <a:extLst>
              <a:ext uri="{FF2B5EF4-FFF2-40B4-BE49-F238E27FC236}">
                <a16:creationId xmlns:a16="http://schemas.microsoft.com/office/drawing/2014/main" id="{9793ABE9-5C90-A718-2D91-76182FFE4DEA}"/>
              </a:ext>
            </a:extLst>
          </p:cNvPr>
          <p:cNvSpPr>
            <a:spLocks noChangeArrowheads="1"/>
          </p:cNvSpPr>
          <p:nvPr userDrawn="1"/>
        </p:nvSpPr>
        <p:spPr bwMode="auto">
          <a:xfrm>
            <a:off x="5856288" y="1190625"/>
            <a:ext cx="479425" cy="22225"/>
          </a:xfrm>
          <a:prstGeom prst="rect">
            <a:avLst/>
          </a:prstGeom>
          <a:solidFill>
            <a:schemeClr val="accent1"/>
          </a:solidFill>
          <a:ln>
            <a:noFill/>
          </a:ln>
        </p:spPr>
        <p:txBody>
          <a:bodyPr lIns="50800" tIns="50800" rIns="50800" bIns="5080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fontAlgn="base">
              <a:spcBef>
                <a:spcPct val="0"/>
              </a:spcBef>
              <a:spcAft>
                <a:spcPct val="0"/>
              </a:spcAft>
              <a:defRPr>
                <a:solidFill>
                  <a:schemeClr val="tx1"/>
                </a:solidFill>
                <a:latin typeface="Open Sans Light" panose="020B0306030504020204" pitchFamily="34" charset="0"/>
              </a:defRPr>
            </a:lvl6pPr>
            <a:lvl7pPr marL="2971800" indent="-228600" defTabSz="912813" fontAlgn="base">
              <a:spcBef>
                <a:spcPct val="0"/>
              </a:spcBef>
              <a:spcAft>
                <a:spcPct val="0"/>
              </a:spcAft>
              <a:defRPr>
                <a:solidFill>
                  <a:schemeClr val="tx1"/>
                </a:solidFill>
                <a:latin typeface="Open Sans Light" panose="020B0306030504020204" pitchFamily="34" charset="0"/>
              </a:defRPr>
            </a:lvl7pPr>
            <a:lvl8pPr marL="3429000" indent="-228600" defTabSz="912813" fontAlgn="base">
              <a:spcBef>
                <a:spcPct val="0"/>
              </a:spcBef>
              <a:spcAft>
                <a:spcPct val="0"/>
              </a:spcAft>
              <a:defRPr>
                <a:solidFill>
                  <a:schemeClr val="tx1"/>
                </a:solidFill>
                <a:latin typeface="Open Sans Light" panose="020B0306030504020204" pitchFamily="34" charset="0"/>
              </a:defRPr>
            </a:lvl8pPr>
            <a:lvl9pPr marL="3886200" indent="-228600" defTabSz="912813" fontAlgn="base">
              <a:spcBef>
                <a:spcPct val="0"/>
              </a:spcBef>
              <a:spcAft>
                <a:spcPct val="0"/>
              </a:spcAft>
              <a:defRPr>
                <a:solidFill>
                  <a:schemeClr val="tx1"/>
                </a:solidFill>
                <a:latin typeface="Open Sans Light" panose="020B0306030504020204" pitchFamily="34" charset="0"/>
              </a:defRPr>
            </a:lvl9pPr>
          </a:lstStyle>
          <a:p>
            <a:pPr eaLnBrk="1" hangingPunct="1">
              <a:defRPr/>
            </a:pPr>
            <a:endParaRPr lang="en-US" altLang="en-US" sz="3200">
              <a:solidFill>
                <a:srgbClr val="FFFFFF"/>
              </a:solidFill>
              <a:sym typeface="Helvetica Light"/>
            </a:endParaRPr>
          </a:p>
        </p:txBody>
      </p:sp>
      <p:sp>
        <p:nvSpPr>
          <p:cNvPr id="18" name="Text Placeholder 17"/>
          <p:cNvSpPr>
            <a:spLocks noGrp="1"/>
          </p:cNvSpPr>
          <p:nvPr>
            <p:ph type="body" sz="quarter" idx="14"/>
          </p:nvPr>
        </p:nvSpPr>
        <p:spPr>
          <a:xfrm>
            <a:off x="1524000" y="2998771"/>
            <a:ext cx="2971800" cy="1106505"/>
          </a:xfrm>
        </p:spPr>
        <p:txBody>
          <a:bodyPr lIns="0" tIns="0" rIns="0" bIns="0">
            <a:normAutofit/>
          </a:bodyPr>
          <a:lstStyle>
            <a:lvl1pPr marL="0" indent="0">
              <a:lnSpc>
                <a:spcPts val="1700"/>
              </a:lnSpc>
              <a:buNone/>
              <a:defRPr sz="1200">
                <a:solidFill>
                  <a:schemeClr val="tx2">
                    <a:lumMod val="75000"/>
                  </a:schemeClr>
                </a:solidFill>
              </a:defRPr>
            </a:lvl1pPr>
          </a:lstStyle>
          <a:p>
            <a:pPr lvl="0"/>
            <a:r>
              <a:rPr lang="en-US"/>
              <a:t>Click to edit Master text styles</a:t>
            </a:r>
          </a:p>
        </p:txBody>
      </p:sp>
      <p:sp>
        <p:nvSpPr>
          <p:cNvPr id="19" name="Text Placeholder 17"/>
          <p:cNvSpPr>
            <a:spLocks noGrp="1"/>
          </p:cNvSpPr>
          <p:nvPr>
            <p:ph type="body" sz="quarter" idx="15"/>
          </p:nvPr>
        </p:nvSpPr>
        <p:spPr>
          <a:xfrm>
            <a:off x="7404100" y="3000341"/>
            <a:ext cx="2971800" cy="1106505"/>
          </a:xfrm>
        </p:spPr>
        <p:txBody>
          <a:bodyPr lIns="0" tIns="0" rIns="0" bIns="0">
            <a:normAutofit/>
          </a:bodyPr>
          <a:lstStyle>
            <a:lvl1pPr marL="0" indent="0">
              <a:lnSpc>
                <a:spcPts val="1700"/>
              </a:lnSpc>
              <a:buNone/>
              <a:defRPr sz="1200">
                <a:solidFill>
                  <a:schemeClr val="bg1"/>
                </a:solidFill>
              </a:defRPr>
            </a:lvl1pPr>
          </a:lstStyle>
          <a:p>
            <a:pPr lvl="0"/>
            <a:r>
              <a:rPr lang="en-US"/>
              <a:t>Click to edit Master text styles</a:t>
            </a:r>
          </a:p>
        </p:txBody>
      </p:sp>
      <p:sp>
        <p:nvSpPr>
          <p:cNvPr id="21" name="Content Placeholder 20"/>
          <p:cNvSpPr>
            <a:spLocks noGrp="1"/>
          </p:cNvSpPr>
          <p:nvPr>
            <p:ph sz="quarter" idx="16"/>
          </p:nvPr>
        </p:nvSpPr>
        <p:spPr>
          <a:xfrm>
            <a:off x="1524000" y="2547522"/>
            <a:ext cx="4711700" cy="292100"/>
          </a:xfrm>
        </p:spPr>
        <p:txBody>
          <a:bodyPr lIns="0" tIns="0" rIns="0" bIns="0">
            <a:normAutofit/>
          </a:bodyPr>
          <a:lstStyle>
            <a:lvl1pPr marL="0" indent="0">
              <a:buNone/>
              <a:defRPr sz="1600">
                <a:solidFill>
                  <a:schemeClr val="bg1">
                    <a:lumMod val="50000"/>
                  </a:schemeClr>
                </a:solidFill>
                <a:latin typeface="Source Sans Pro" panose="020B0503030403020204" pitchFamily="34" charset="0"/>
              </a:defRPr>
            </a:lvl1pPr>
          </a:lstStyle>
          <a:p>
            <a:pPr lvl="0"/>
            <a:r>
              <a:rPr lang="en-US"/>
              <a:t>Click to edit Master text styles</a:t>
            </a:r>
          </a:p>
        </p:txBody>
      </p:sp>
      <p:sp>
        <p:nvSpPr>
          <p:cNvPr id="22" name="Content Placeholder 20"/>
          <p:cNvSpPr>
            <a:spLocks noGrp="1"/>
          </p:cNvSpPr>
          <p:nvPr>
            <p:ph sz="quarter" idx="17"/>
          </p:nvPr>
        </p:nvSpPr>
        <p:spPr>
          <a:xfrm>
            <a:off x="6534150" y="2547522"/>
            <a:ext cx="4133850" cy="292100"/>
          </a:xfrm>
        </p:spPr>
        <p:txBody>
          <a:bodyPr lIns="0" tIns="0" rIns="0" bIns="0">
            <a:normAutofit/>
          </a:bodyPr>
          <a:lstStyle>
            <a:lvl1pPr marL="0" indent="0">
              <a:buNone/>
              <a:defRPr sz="1600">
                <a:solidFill>
                  <a:schemeClr val="bg1"/>
                </a:solidFill>
                <a:latin typeface="Source Sans Pro" panose="020B0503030403020204" pitchFamily="34" charset="0"/>
              </a:defRPr>
            </a:lvl1pPr>
          </a:lstStyle>
          <a:p>
            <a:pPr lvl="0"/>
            <a:r>
              <a:rPr lang="en-US"/>
              <a:t>Click to edit Master text styles</a:t>
            </a:r>
          </a:p>
        </p:txBody>
      </p:sp>
      <p:sp>
        <p:nvSpPr>
          <p:cNvPr id="8" name="Title 15"/>
          <p:cNvSpPr>
            <a:spLocks noGrp="1"/>
          </p:cNvSpPr>
          <p:nvPr>
            <p:ph type="title"/>
          </p:nvPr>
        </p:nvSpPr>
        <p:spPr>
          <a:xfrm>
            <a:off x="1524000" y="619126"/>
            <a:ext cx="9144000" cy="535812"/>
          </a:xfrm>
        </p:spPr>
        <p:txBody>
          <a:bodyPr>
            <a:normAutofit/>
          </a:bodyPr>
          <a:lstStyle>
            <a:lvl1pPr algn="ctr">
              <a:defRPr sz="4000" b="0">
                <a:solidFill>
                  <a:srgbClr val="2D3F51"/>
                </a:solidFill>
                <a:latin typeface="+mj-lt"/>
              </a:defRPr>
            </a:lvl1pPr>
          </a:lstStyle>
          <a:p>
            <a:r>
              <a:rPr lang="en-US"/>
              <a:t>Click to edit Master title style</a:t>
            </a:r>
            <a:endParaRPr lang="en-GB" dirty="0"/>
          </a:p>
        </p:txBody>
      </p:sp>
      <p:sp>
        <p:nvSpPr>
          <p:cNvPr id="9" name="Text Placeholder 17"/>
          <p:cNvSpPr>
            <a:spLocks noGrp="1"/>
          </p:cNvSpPr>
          <p:nvPr>
            <p:ph type="body" sz="quarter" idx="18"/>
          </p:nvPr>
        </p:nvSpPr>
        <p:spPr>
          <a:xfrm>
            <a:off x="1524000" y="1285443"/>
            <a:ext cx="9144000" cy="248082"/>
          </a:xfrm>
        </p:spPr>
        <p:txBody>
          <a:bodyPr lIns="0" tIns="0" rIns="0" bIns="0">
            <a:normAutofit/>
          </a:bodyPr>
          <a:lstStyle>
            <a:lvl1pPr marL="0" indent="0" algn="ctr">
              <a:lnSpc>
                <a:spcPts val="1400"/>
              </a:lnSpc>
              <a:buNone/>
              <a:defRPr sz="1050">
                <a:solidFill>
                  <a:schemeClr val="tx2">
                    <a:lumMod val="75000"/>
                  </a:schemeClr>
                </a:solidFill>
              </a:defRPr>
            </a:lvl1pPr>
          </a:lstStyle>
          <a:p>
            <a:pPr lvl="0"/>
            <a:r>
              <a:rPr lang="en-US"/>
              <a:t>Click to edit Master text styles</a:t>
            </a:r>
          </a:p>
        </p:txBody>
      </p:sp>
    </p:spTree>
    <p:extLst>
      <p:ext uri="{BB962C8B-B14F-4D97-AF65-F5344CB8AC3E}">
        <p14:creationId xmlns:p14="http://schemas.microsoft.com/office/powerpoint/2010/main" val="4198073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Shape 2733">
            <a:extLst>
              <a:ext uri="{FF2B5EF4-FFF2-40B4-BE49-F238E27FC236}">
                <a16:creationId xmlns:a16="http://schemas.microsoft.com/office/drawing/2014/main" id="{CD4D1767-CE41-F410-17AC-25C2FFC75B98}"/>
              </a:ext>
            </a:extLst>
          </p:cNvPr>
          <p:cNvSpPr>
            <a:spLocks noChangeArrowheads="1"/>
          </p:cNvSpPr>
          <p:nvPr userDrawn="1"/>
        </p:nvSpPr>
        <p:spPr bwMode="auto">
          <a:xfrm>
            <a:off x="5856288" y="1190625"/>
            <a:ext cx="479425" cy="22225"/>
          </a:xfrm>
          <a:prstGeom prst="rect">
            <a:avLst/>
          </a:prstGeom>
          <a:solidFill>
            <a:schemeClr val="accent1"/>
          </a:solidFill>
          <a:ln>
            <a:noFill/>
          </a:ln>
        </p:spPr>
        <p:txBody>
          <a:bodyPr lIns="50800" tIns="50800" rIns="50800" bIns="5080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fontAlgn="base">
              <a:spcBef>
                <a:spcPct val="0"/>
              </a:spcBef>
              <a:spcAft>
                <a:spcPct val="0"/>
              </a:spcAft>
              <a:defRPr>
                <a:solidFill>
                  <a:schemeClr val="tx1"/>
                </a:solidFill>
                <a:latin typeface="Open Sans Light" panose="020B0306030504020204" pitchFamily="34" charset="0"/>
              </a:defRPr>
            </a:lvl6pPr>
            <a:lvl7pPr marL="2971800" indent="-228600" defTabSz="912813" fontAlgn="base">
              <a:spcBef>
                <a:spcPct val="0"/>
              </a:spcBef>
              <a:spcAft>
                <a:spcPct val="0"/>
              </a:spcAft>
              <a:defRPr>
                <a:solidFill>
                  <a:schemeClr val="tx1"/>
                </a:solidFill>
                <a:latin typeface="Open Sans Light" panose="020B0306030504020204" pitchFamily="34" charset="0"/>
              </a:defRPr>
            </a:lvl7pPr>
            <a:lvl8pPr marL="3429000" indent="-228600" defTabSz="912813" fontAlgn="base">
              <a:spcBef>
                <a:spcPct val="0"/>
              </a:spcBef>
              <a:spcAft>
                <a:spcPct val="0"/>
              </a:spcAft>
              <a:defRPr>
                <a:solidFill>
                  <a:schemeClr val="tx1"/>
                </a:solidFill>
                <a:latin typeface="Open Sans Light" panose="020B0306030504020204" pitchFamily="34" charset="0"/>
              </a:defRPr>
            </a:lvl8pPr>
            <a:lvl9pPr marL="3886200" indent="-228600" defTabSz="912813" fontAlgn="base">
              <a:spcBef>
                <a:spcPct val="0"/>
              </a:spcBef>
              <a:spcAft>
                <a:spcPct val="0"/>
              </a:spcAft>
              <a:defRPr>
                <a:solidFill>
                  <a:schemeClr val="tx1"/>
                </a:solidFill>
                <a:latin typeface="Open Sans Light" panose="020B0306030504020204" pitchFamily="34" charset="0"/>
              </a:defRPr>
            </a:lvl9pPr>
          </a:lstStyle>
          <a:p>
            <a:pPr eaLnBrk="1" hangingPunct="1">
              <a:defRPr/>
            </a:pPr>
            <a:endParaRPr lang="en-US" altLang="en-US" sz="3200">
              <a:solidFill>
                <a:srgbClr val="FFFFFF"/>
              </a:solidFill>
              <a:sym typeface="Helvetica Light"/>
            </a:endParaRPr>
          </a:p>
        </p:txBody>
      </p:sp>
      <p:sp>
        <p:nvSpPr>
          <p:cNvPr id="13" name="Text Placeholder 12"/>
          <p:cNvSpPr>
            <a:spLocks noGrp="1"/>
          </p:cNvSpPr>
          <p:nvPr>
            <p:ph type="body" sz="quarter" idx="11"/>
          </p:nvPr>
        </p:nvSpPr>
        <p:spPr>
          <a:xfrm>
            <a:off x="1066800" y="1861626"/>
            <a:ext cx="4546209" cy="516988"/>
          </a:xfrm>
        </p:spPr>
        <p:txBody>
          <a:bodyPr lIns="0" rIns="0">
            <a:normAutofit/>
          </a:bodyPr>
          <a:lstStyle>
            <a:lvl1pPr marL="0" indent="0">
              <a:buNone/>
              <a:defRPr sz="1400" b="0" baseline="0">
                <a:solidFill>
                  <a:schemeClr val="bg1">
                    <a:lumMod val="65000"/>
                  </a:schemeClr>
                </a:solidFill>
                <a:latin typeface="+mj-lt"/>
              </a:defRPr>
            </a:lvl1pPr>
            <a:lvl2pPr marL="457177" indent="0">
              <a:buNone/>
              <a:defRPr/>
            </a:lvl2pPr>
            <a:lvl3pPr marL="914354" indent="0">
              <a:buNone/>
              <a:defRPr/>
            </a:lvl3pPr>
            <a:lvl4pPr marL="1371531" indent="0">
              <a:buNone/>
              <a:defRPr/>
            </a:lvl4pPr>
            <a:lvl5pPr marL="1828709" indent="0">
              <a:buNone/>
              <a:defRPr/>
            </a:lvl5pPr>
          </a:lstStyle>
          <a:p>
            <a:pPr lvl="0"/>
            <a:r>
              <a:rPr lang="en-US"/>
              <a:t>Click to edit Master text styles</a:t>
            </a:r>
          </a:p>
        </p:txBody>
      </p:sp>
      <p:sp>
        <p:nvSpPr>
          <p:cNvPr id="15" name="Text Placeholder 14"/>
          <p:cNvSpPr>
            <a:spLocks noGrp="1"/>
          </p:cNvSpPr>
          <p:nvPr>
            <p:ph type="body" sz="quarter" idx="12"/>
          </p:nvPr>
        </p:nvSpPr>
        <p:spPr>
          <a:xfrm>
            <a:off x="1066801" y="2230154"/>
            <a:ext cx="4546208" cy="1166352"/>
          </a:xfrm>
        </p:spPr>
        <p:txBody>
          <a:bodyPr lIns="0" rIns="0">
            <a:normAutofit/>
          </a:bodyPr>
          <a:lstStyle>
            <a:lvl1pPr marL="0" indent="0">
              <a:lnSpc>
                <a:spcPct val="100000"/>
              </a:lnSpc>
              <a:buNone/>
              <a:defRPr sz="1050" baseline="0">
                <a:solidFill>
                  <a:schemeClr val="bg1">
                    <a:lumMod val="65000"/>
                  </a:schemeClr>
                </a:solidFill>
                <a:latin typeface="+mn-lt"/>
              </a:defRPr>
            </a:lvl1pPr>
            <a:lvl2pPr marL="457177" indent="0">
              <a:buNone/>
              <a:defRPr>
                <a:latin typeface="Source Sans Pro" panose="020B0503030403020204" pitchFamily="34" charset="0"/>
              </a:defRPr>
            </a:lvl2pPr>
            <a:lvl3pPr marL="914354" indent="0">
              <a:buNone/>
              <a:defRPr>
                <a:latin typeface="Source Sans Pro" panose="020B0503030403020204" pitchFamily="34" charset="0"/>
              </a:defRPr>
            </a:lvl3pPr>
            <a:lvl4pPr marL="1371531" indent="0">
              <a:buNone/>
              <a:defRPr>
                <a:latin typeface="Source Sans Pro" panose="020B0503030403020204" pitchFamily="34" charset="0"/>
              </a:defRPr>
            </a:lvl4pPr>
            <a:lvl5pPr marL="1828709" indent="0">
              <a:buNone/>
              <a:defRPr>
                <a:latin typeface="Source Sans Pro" panose="020B0503030403020204" pitchFamily="34" charset="0"/>
              </a:defRPr>
            </a:lvl5pPr>
          </a:lstStyle>
          <a:p>
            <a:pPr lvl="0"/>
            <a:r>
              <a:rPr lang="en-US"/>
              <a:t>Click to edit Master text styles</a:t>
            </a:r>
          </a:p>
        </p:txBody>
      </p:sp>
      <p:sp>
        <p:nvSpPr>
          <p:cNvPr id="18" name="Text Placeholder 12"/>
          <p:cNvSpPr>
            <a:spLocks noGrp="1"/>
          </p:cNvSpPr>
          <p:nvPr>
            <p:ph type="body" sz="quarter" idx="13"/>
          </p:nvPr>
        </p:nvSpPr>
        <p:spPr>
          <a:xfrm>
            <a:off x="6578993" y="1861626"/>
            <a:ext cx="4546209" cy="516988"/>
          </a:xfrm>
        </p:spPr>
        <p:txBody>
          <a:bodyPr lIns="0" rIns="0">
            <a:normAutofit/>
          </a:bodyPr>
          <a:lstStyle>
            <a:lvl1pPr marL="0" indent="0" algn="r">
              <a:buNone/>
              <a:defRPr sz="1400" b="0" baseline="0">
                <a:solidFill>
                  <a:schemeClr val="bg1">
                    <a:lumMod val="65000"/>
                  </a:schemeClr>
                </a:solidFill>
                <a:latin typeface="+mj-lt"/>
              </a:defRPr>
            </a:lvl1pPr>
            <a:lvl2pPr marL="457177" indent="0">
              <a:buNone/>
              <a:defRPr/>
            </a:lvl2pPr>
            <a:lvl3pPr marL="914354" indent="0">
              <a:buNone/>
              <a:defRPr/>
            </a:lvl3pPr>
            <a:lvl4pPr marL="1371531" indent="0">
              <a:buNone/>
              <a:defRPr/>
            </a:lvl4pPr>
            <a:lvl5pPr marL="1828709" indent="0">
              <a:buNone/>
              <a:defRPr/>
            </a:lvl5pPr>
          </a:lstStyle>
          <a:p>
            <a:pPr lvl="0"/>
            <a:r>
              <a:rPr lang="en-US"/>
              <a:t>Click to edit Master text styles</a:t>
            </a:r>
          </a:p>
        </p:txBody>
      </p:sp>
      <p:sp>
        <p:nvSpPr>
          <p:cNvPr id="19" name="Text Placeholder 14"/>
          <p:cNvSpPr>
            <a:spLocks noGrp="1"/>
          </p:cNvSpPr>
          <p:nvPr>
            <p:ph type="body" sz="quarter" idx="14"/>
          </p:nvPr>
        </p:nvSpPr>
        <p:spPr>
          <a:xfrm>
            <a:off x="6578992" y="2230155"/>
            <a:ext cx="4546208" cy="1695907"/>
          </a:xfrm>
        </p:spPr>
        <p:txBody>
          <a:bodyPr lIns="0" rIns="0">
            <a:normAutofit/>
          </a:bodyPr>
          <a:lstStyle>
            <a:lvl1pPr marL="0" indent="0" algn="r">
              <a:lnSpc>
                <a:spcPct val="100000"/>
              </a:lnSpc>
              <a:buNone/>
              <a:defRPr sz="1050" baseline="0">
                <a:solidFill>
                  <a:schemeClr val="bg1">
                    <a:lumMod val="65000"/>
                  </a:schemeClr>
                </a:solidFill>
                <a:latin typeface="+mn-lt"/>
              </a:defRPr>
            </a:lvl1pPr>
            <a:lvl2pPr marL="457177" indent="0">
              <a:buNone/>
              <a:defRPr>
                <a:latin typeface="Source Sans Pro" panose="020B0503030403020204" pitchFamily="34" charset="0"/>
              </a:defRPr>
            </a:lvl2pPr>
            <a:lvl3pPr marL="914354" indent="0">
              <a:buNone/>
              <a:defRPr>
                <a:latin typeface="Source Sans Pro" panose="020B0503030403020204" pitchFamily="34" charset="0"/>
              </a:defRPr>
            </a:lvl3pPr>
            <a:lvl4pPr marL="1371531" indent="0">
              <a:buNone/>
              <a:defRPr>
                <a:latin typeface="Source Sans Pro" panose="020B0503030403020204" pitchFamily="34" charset="0"/>
              </a:defRPr>
            </a:lvl4pPr>
            <a:lvl5pPr marL="1828709" indent="0">
              <a:buNone/>
              <a:defRPr>
                <a:latin typeface="Source Sans Pro" panose="020B0503030403020204" pitchFamily="34" charset="0"/>
              </a:defRPr>
            </a:lvl5pPr>
          </a:lstStyle>
          <a:p>
            <a:pPr lvl="0"/>
            <a:r>
              <a:rPr lang="en-US"/>
              <a:t>Click to edit Master text styles</a:t>
            </a:r>
          </a:p>
        </p:txBody>
      </p:sp>
      <p:sp>
        <p:nvSpPr>
          <p:cNvPr id="20" name="Text Placeholder 12"/>
          <p:cNvSpPr>
            <a:spLocks noGrp="1"/>
          </p:cNvSpPr>
          <p:nvPr>
            <p:ph type="body" sz="quarter" idx="15"/>
          </p:nvPr>
        </p:nvSpPr>
        <p:spPr>
          <a:xfrm>
            <a:off x="1066800" y="4107766"/>
            <a:ext cx="4546209" cy="516988"/>
          </a:xfrm>
        </p:spPr>
        <p:txBody>
          <a:bodyPr lIns="0" rIns="0">
            <a:normAutofit/>
          </a:bodyPr>
          <a:lstStyle>
            <a:lvl1pPr marL="0" indent="0">
              <a:buNone/>
              <a:defRPr sz="1400" b="0" baseline="0">
                <a:solidFill>
                  <a:schemeClr val="bg1"/>
                </a:solidFill>
                <a:latin typeface="+mj-lt"/>
              </a:defRPr>
            </a:lvl1pPr>
            <a:lvl2pPr marL="457177" indent="0">
              <a:buNone/>
              <a:defRPr/>
            </a:lvl2pPr>
            <a:lvl3pPr marL="914354" indent="0">
              <a:buNone/>
              <a:defRPr/>
            </a:lvl3pPr>
            <a:lvl4pPr marL="1371531" indent="0">
              <a:buNone/>
              <a:defRPr/>
            </a:lvl4pPr>
            <a:lvl5pPr marL="1828709" indent="0">
              <a:buNone/>
              <a:defRPr/>
            </a:lvl5pPr>
          </a:lstStyle>
          <a:p>
            <a:pPr lvl="0"/>
            <a:r>
              <a:rPr lang="en-US"/>
              <a:t>Click to edit Master text styles</a:t>
            </a:r>
          </a:p>
        </p:txBody>
      </p:sp>
      <p:sp>
        <p:nvSpPr>
          <p:cNvPr id="21" name="Text Placeholder 14"/>
          <p:cNvSpPr>
            <a:spLocks noGrp="1"/>
          </p:cNvSpPr>
          <p:nvPr>
            <p:ph type="body" sz="quarter" idx="16"/>
          </p:nvPr>
        </p:nvSpPr>
        <p:spPr>
          <a:xfrm>
            <a:off x="1066801" y="4476295"/>
            <a:ext cx="4546208" cy="1695907"/>
          </a:xfrm>
        </p:spPr>
        <p:txBody>
          <a:bodyPr lIns="0" rIns="0">
            <a:normAutofit/>
          </a:bodyPr>
          <a:lstStyle>
            <a:lvl1pPr marL="0" indent="0">
              <a:lnSpc>
                <a:spcPct val="100000"/>
              </a:lnSpc>
              <a:buNone/>
              <a:defRPr sz="1050" baseline="0">
                <a:solidFill>
                  <a:schemeClr val="bg1"/>
                </a:solidFill>
                <a:latin typeface="+mn-lt"/>
              </a:defRPr>
            </a:lvl1pPr>
            <a:lvl2pPr marL="457177" indent="0">
              <a:buNone/>
              <a:defRPr>
                <a:latin typeface="Source Sans Pro" panose="020B0503030403020204" pitchFamily="34" charset="0"/>
              </a:defRPr>
            </a:lvl2pPr>
            <a:lvl3pPr marL="914354" indent="0">
              <a:buNone/>
              <a:defRPr>
                <a:latin typeface="Source Sans Pro" panose="020B0503030403020204" pitchFamily="34" charset="0"/>
              </a:defRPr>
            </a:lvl3pPr>
            <a:lvl4pPr marL="1371531" indent="0">
              <a:buNone/>
              <a:defRPr>
                <a:latin typeface="Source Sans Pro" panose="020B0503030403020204" pitchFamily="34" charset="0"/>
              </a:defRPr>
            </a:lvl4pPr>
            <a:lvl5pPr marL="1828709" indent="0">
              <a:buNone/>
              <a:defRPr>
                <a:latin typeface="Source Sans Pro" panose="020B0503030403020204" pitchFamily="34" charset="0"/>
              </a:defRPr>
            </a:lvl5pPr>
          </a:lstStyle>
          <a:p>
            <a:pPr lvl="0"/>
            <a:r>
              <a:rPr lang="en-US"/>
              <a:t>Click to edit Master text styles</a:t>
            </a:r>
          </a:p>
        </p:txBody>
      </p:sp>
      <p:sp>
        <p:nvSpPr>
          <p:cNvPr id="22" name="Text Placeholder 12"/>
          <p:cNvSpPr>
            <a:spLocks noGrp="1"/>
          </p:cNvSpPr>
          <p:nvPr>
            <p:ph type="body" sz="quarter" idx="17"/>
          </p:nvPr>
        </p:nvSpPr>
        <p:spPr>
          <a:xfrm>
            <a:off x="6578993" y="4107766"/>
            <a:ext cx="4546209" cy="516988"/>
          </a:xfrm>
        </p:spPr>
        <p:txBody>
          <a:bodyPr lIns="0" rIns="0">
            <a:normAutofit/>
          </a:bodyPr>
          <a:lstStyle>
            <a:lvl1pPr marL="0" indent="0" algn="ctr">
              <a:buNone/>
              <a:defRPr sz="1400" b="0" baseline="0">
                <a:solidFill>
                  <a:schemeClr val="bg1"/>
                </a:solidFill>
                <a:latin typeface="+mj-lt"/>
              </a:defRPr>
            </a:lvl1pPr>
            <a:lvl2pPr marL="457177" indent="0">
              <a:buNone/>
              <a:defRPr/>
            </a:lvl2pPr>
            <a:lvl3pPr marL="914354" indent="0">
              <a:buNone/>
              <a:defRPr/>
            </a:lvl3pPr>
            <a:lvl4pPr marL="1371531" indent="0">
              <a:buNone/>
              <a:defRPr/>
            </a:lvl4pPr>
            <a:lvl5pPr marL="1828709" indent="0">
              <a:buNone/>
              <a:defRPr/>
            </a:lvl5pPr>
          </a:lstStyle>
          <a:p>
            <a:pPr lvl="0"/>
            <a:r>
              <a:rPr lang="en-US"/>
              <a:t>Click to edit Master text styles</a:t>
            </a:r>
          </a:p>
        </p:txBody>
      </p:sp>
      <p:sp>
        <p:nvSpPr>
          <p:cNvPr id="23" name="Text Placeholder 14"/>
          <p:cNvSpPr>
            <a:spLocks noGrp="1"/>
          </p:cNvSpPr>
          <p:nvPr>
            <p:ph type="body" sz="quarter" idx="18"/>
          </p:nvPr>
        </p:nvSpPr>
        <p:spPr>
          <a:xfrm>
            <a:off x="6578992" y="4476295"/>
            <a:ext cx="4546208" cy="1695907"/>
          </a:xfrm>
        </p:spPr>
        <p:txBody>
          <a:bodyPr lIns="0" rIns="0">
            <a:normAutofit/>
          </a:bodyPr>
          <a:lstStyle>
            <a:lvl1pPr marL="0" indent="0" algn="r">
              <a:lnSpc>
                <a:spcPct val="100000"/>
              </a:lnSpc>
              <a:buNone/>
              <a:defRPr sz="1050" baseline="0">
                <a:solidFill>
                  <a:schemeClr val="bg1"/>
                </a:solidFill>
                <a:latin typeface="+mn-lt"/>
              </a:defRPr>
            </a:lvl1pPr>
            <a:lvl2pPr marL="457177" indent="0">
              <a:buNone/>
              <a:defRPr>
                <a:latin typeface="Source Sans Pro" panose="020B0503030403020204" pitchFamily="34" charset="0"/>
              </a:defRPr>
            </a:lvl2pPr>
            <a:lvl3pPr marL="914354" indent="0">
              <a:buNone/>
              <a:defRPr>
                <a:latin typeface="Source Sans Pro" panose="020B0503030403020204" pitchFamily="34" charset="0"/>
              </a:defRPr>
            </a:lvl3pPr>
            <a:lvl4pPr marL="1371531" indent="0">
              <a:buNone/>
              <a:defRPr>
                <a:latin typeface="Source Sans Pro" panose="020B0503030403020204" pitchFamily="34" charset="0"/>
              </a:defRPr>
            </a:lvl4pPr>
            <a:lvl5pPr marL="1828709" indent="0">
              <a:buNone/>
              <a:defRPr>
                <a:latin typeface="Source Sans Pro" panose="020B0503030403020204" pitchFamily="34" charset="0"/>
              </a:defRPr>
            </a:lvl5pPr>
          </a:lstStyle>
          <a:p>
            <a:pPr lvl="0"/>
            <a:r>
              <a:rPr lang="en-US"/>
              <a:t>Click to edit Master text styles</a:t>
            </a:r>
          </a:p>
        </p:txBody>
      </p:sp>
      <p:sp>
        <p:nvSpPr>
          <p:cNvPr id="24" name="Title 15"/>
          <p:cNvSpPr>
            <a:spLocks noGrp="1"/>
          </p:cNvSpPr>
          <p:nvPr>
            <p:ph type="title"/>
          </p:nvPr>
        </p:nvSpPr>
        <p:spPr>
          <a:xfrm>
            <a:off x="1524000" y="619126"/>
            <a:ext cx="9144000" cy="535812"/>
          </a:xfrm>
        </p:spPr>
        <p:txBody>
          <a:bodyPr>
            <a:normAutofit/>
          </a:bodyPr>
          <a:lstStyle>
            <a:lvl1pPr algn="ctr">
              <a:defRPr sz="4000" b="0">
                <a:solidFill>
                  <a:srgbClr val="2D3F51"/>
                </a:solidFill>
                <a:latin typeface="+mj-lt"/>
              </a:defRPr>
            </a:lvl1pPr>
          </a:lstStyle>
          <a:p>
            <a:r>
              <a:rPr lang="en-US"/>
              <a:t>Click to edit Master title style</a:t>
            </a:r>
            <a:endParaRPr lang="en-GB" dirty="0"/>
          </a:p>
        </p:txBody>
      </p:sp>
      <p:sp>
        <p:nvSpPr>
          <p:cNvPr id="25" name="Text Placeholder 17"/>
          <p:cNvSpPr>
            <a:spLocks noGrp="1"/>
          </p:cNvSpPr>
          <p:nvPr>
            <p:ph type="body" sz="quarter" idx="19"/>
          </p:nvPr>
        </p:nvSpPr>
        <p:spPr>
          <a:xfrm>
            <a:off x="1524000" y="1285443"/>
            <a:ext cx="9144000" cy="248082"/>
          </a:xfrm>
        </p:spPr>
        <p:txBody>
          <a:bodyPr lIns="0" tIns="0" rIns="0" bIns="0">
            <a:normAutofit/>
          </a:bodyPr>
          <a:lstStyle>
            <a:lvl1pPr marL="0" indent="0" algn="ctr">
              <a:lnSpc>
                <a:spcPts val="1400"/>
              </a:lnSpc>
              <a:buNone/>
              <a:defRPr sz="1050">
                <a:solidFill>
                  <a:schemeClr val="tx2">
                    <a:lumMod val="75000"/>
                  </a:schemeClr>
                </a:solidFill>
              </a:defRPr>
            </a:lvl1pPr>
          </a:lstStyle>
          <a:p>
            <a:pPr lvl="0"/>
            <a:r>
              <a:rPr lang="en-US"/>
              <a:t>Click to edit Master text styles</a:t>
            </a:r>
          </a:p>
        </p:txBody>
      </p:sp>
    </p:spTree>
    <p:extLst>
      <p:ext uri="{BB962C8B-B14F-4D97-AF65-F5344CB8AC3E}">
        <p14:creationId xmlns:p14="http://schemas.microsoft.com/office/powerpoint/2010/main" val="4004928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2" name="Shape 2733">
            <a:extLst>
              <a:ext uri="{FF2B5EF4-FFF2-40B4-BE49-F238E27FC236}">
                <a16:creationId xmlns:a16="http://schemas.microsoft.com/office/drawing/2014/main" id="{BD9FC454-FEF2-A624-6FBA-ADB9A4E08C52}"/>
              </a:ext>
            </a:extLst>
          </p:cNvPr>
          <p:cNvSpPr>
            <a:spLocks noChangeArrowheads="1"/>
          </p:cNvSpPr>
          <p:nvPr userDrawn="1"/>
        </p:nvSpPr>
        <p:spPr bwMode="auto">
          <a:xfrm>
            <a:off x="5856288" y="1190625"/>
            <a:ext cx="479425" cy="22225"/>
          </a:xfrm>
          <a:prstGeom prst="rect">
            <a:avLst/>
          </a:prstGeom>
          <a:solidFill>
            <a:schemeClr val="accent1"/>
          </a:solidFill>
          <a:ln>
            <a:noFill/>
          </a:ln>
        </p:spPr>
        <p:txBody>
          <a:bodyPr lIns="50800" tIns="50800" rIns="50800" bIns="5080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fontAlgn="base">
              <a:spcBef>
                <a:spcPct val="0"/>
              </a:spcBef>
              <a:spcAft>
                <a:spcPct val="0"/>
              </a:spcAft>
              <a:defRPr>
                <a:solidFill>
                  <a:schemeClr val="tx1"/>
                </a:solidFill>
                <a:latin typeface="Open Sans Light" panose="020B0306030504020204" pitchFamily="34" charset="0"/>
              </a:defRPr>
            </a:lvl6pPr>
            <a:lvl7pPr marL="2971800" indent="-228600" defTabSz="912813" fontAlgn="base">
              <a:spcBef>
                <a:spcPct val="0"/>
              </a:spcBef>
              <a:spcAft>
                <a:spcPct val="0"/>
              </a:spcAft>
              <a:defRPr>
                <a:solidFill>
                  <a:schemeClr val="tx1"/>
                </a:solidFill>
                <a:latin typeface="Open Sans Light" panose="020B0306030504020204" pitchFamily="34" charset="0"/>
              </a:defRPr>
            </a:lvl7pPr>
            <a:lvl8pPr marL="3429000" indent="-228600" defTabSz="912813" fontAlgn="base">
              <a:spcBef>
                <a:spcPct val="0"/>
              </a:spcBef>
              <a:spcAft>
                <a:spcPct val="0"/>
              </a:spcAft>
              <a:defRPr>
                <a:solidFill>
                  <a:schemeClr val="tx1"/>
                </a:solidFill>
                <a:latin typeface="Open Sans Light" panose="020B0306030504020204" pitchFamily="34" charset="0"/>
              </a:defRPr>
            </a:lvl8pPr>
            <a:lvl9pPr marL="3886200" indent="-228600" defTabSz="912813" fontAlgn="base">
              <a:spcBef>
                <a:spcPct val="0"/>
              </a:spcBef>
              <a:spcAft>
                <a:spcPct val="0"/>
              </a:spcAft>
              <a:defRPr>
                <a:solidFill>
                  <a:schemeClr val="tx1"/>
                </a:solidFill>
                <a:latin typeface="Open Sans Light" panose="020B0306030504020204" pitchFamily="34" charset="0"/>
              </a:defRPr>
            </a:lvl9pPr>
          </a:lstStyle>
          <a:p>
            <a:pPr eaLnBrk="1" hangingPunct="1">
              <a:defRPr/>
            </a:pPr>
            <a:endParaRPr lang="en-US" altLang="en-US" sz="3200">
              <a:solidFill>
                <a:srgbClr val="FFFFFF"/>
              </a:solidFill>
              <a:sym typeface="Helvetica Light"/>
            </a:endParaRPr>
          </a:p>
        </p:txBody>
      </p:sp>
      <p:sp>
        <p:nvSpPr>
          <p:cNvPr id="7" name="Title 15"/>
          <p:cNvSpPr>
            <a:spLocks noGrp="1"/>
          </p:cNvSpPr>
          <p:nvPr>
            <p:ph type="title"/>
          </p:nvPr>
        </p:nvSpPr>
        <p:spPr>
          <a:xfrm>
            <a:off x="1524000" y="619126"/>
            <a:ext cx="9144000" cy="535812"/>
          </a:xfrm>
        </p:spPr>
        <p:txBody>
          <a:bodyPr>
            <a:normAutofit/>
          </a:bodyPr>
          <a:lstStyle>
            <a:lvl1pPr algn="ctr">
              <a:defRPr sz="4000" b="0">
                <a:solidFill>
                  <a:srgbClr val="2D3F51"/>
                </a:solidFill>
                <a:latin typeface="+mj-lt"/>
              </a:defRPr>
            </a:lvl1pPr>
          </a:lstStyle>
          <a:p>
            <a:r>
              <a:rPr lang="en-US"/>
              <a:t>Click to edit Master title style</a:t>
            </a:r>
            <a:endParaRPr lang="en-GB" dirty="0"/>
          </a:p>
        </p:txBody>
      </p:sp>
      <p:sp>
        <p:nvSpPr>
          <p:cNvPr id="8" name="Text Placeholder 17"/>
          <p:cNvSpPr>
            <a:spLocks noGrp="1"/>
          </p:cNvSpPr>
          <p:nvPr>
            <p:ph type="body" sz="quarter" idx="18"/>
          </p:nvPr>
        </p:nvSpPr>
        <p:spPr>
          <a:xfrm>
            <a:off x="1524000" y="1285443"/>
            <a:ext cx="9144000" cy="248082"/>
          </a:xfrm>
        </p:spPr>
        <p:txBody>
          <a:bodyPr lIns="0" tIns="0" rIns="0" bIns="0">
            <a:normAutofit/>
          </a:bodyPr>
          <a:lstStyle>
            <a:lvl1pPr marL="0" indent="0" algn="ctr">
              <a:lnSpc>
                <a:spcPts val="1400"/>
              </a:lnSpc>
              <a:buNone/>
              <a:defRPr sz="1050">
                <a:solidFill>
                  <a:schemeClr val="tx2">
                    <a:lumMod val="75000"/>
                  </a:schemeClr>
                </a:solidFill>
              </a:defRPr>
            </a:lvl1pPr>
          </a:lstStyle>
          <a:p>
            <a:pPr lvl="0"/>
            <a:r>
              <a:rPr lang="en-US"/>
              <a:t>Click to edit Master text styles</a:t>
            </a:r>
          </a:p>
        </p:txBody>
      </p:sp>
      <p:sp>
        <p:nvSpPr>
          <p:cNvPr id="3" name="Date Placeholder 1">
            <a:extLst>
              <a:ext uri="{FF2B5EF4-FFF2-40B4-BE49-F238E27FC236}">
                <a16:creationId xmlns:a16="http://schemas.microsoft.com/office/drawing/2014/main" id="{5DC3E465-55E2-1B9E-AD3C-A6E118FCC960}"/>
              </a:ext>
            </a:extLst>
          </p:cNvPr>
          <p:cNvSpPr>
            <a:spLocks noGrp="1"/>
          </p:cNvSpPr>
          <p:nvPr>
            <p:ph type="dt" sz="half" idx="19"/>
          </p:nvPr>
        </p:nvSpPr>
        <p:spPr/>
        <p:txBody>
          <a:bodyPr/>
          <a:lstStyle>
            <a:lvl1pPr>
              <a:defRPr/>
            </a:lvl1pPr>
          </a:lstStyle>
          <a:p>
            <a:pPr>
              <a:defRPr/>
            </a:pPr>
            <a:fld id="{0E68CF59-3180-4143-A4DB-BF92AB09546D}" type="datetimeFigureOut">
              <a:rPr lang="en-GB"/>
              <a:pPr>
                <a:defRPr/>
              </a:pPr>
              <a:t>31/08/2023</a:t>
            </a:fld>
            <a:endParaRPr lang="en-GB"/>
          </a:p>
        </p:txBody>
      </p:sp>
      <p:sp>
        <p:nvSpPr>
          <p:cNvPr id="4" name="Footer Placeholder 2">
            <a:extLst>
              <a:ext uri="{FF2B5EF4-FFF2-40B4-BE49-F238E27FC236}">
                <a16:creationId xmlns:a16="http://schemas.microsoft.com/office/drawing/2014/main" id="{F615B10A-A873-EED7-92FB-25E62C16806D}"/>
              </a:ext>
            </a:extLst>
          </p:cNvPr>
          <p:cNvSpPr>
            <a:spLocks noGrp="1"/>
          </p:cNvSpPr>
          <p:nvPr>
            <p:ph type="ftr" sz="quarter" idx="20"/>
          </p:nvPr>
        </p:nvSpPr>
        <p:spPr/>
        <p:txBody>
          <a:bodyPr/>
          <a:lstStyle>
            <a:lvl1pPr>
              <a:defRPr/>
            </a:lvl1pPr>
          </a:lstStyle>
          <a:p>
            <a:pPr>
              <a:defRPr/>
            </a:pPr>
            <a:endParaRPr lang="en-GB"/>
          </a:p>
        </p:txBody>
      </p:sp>
      <p:sp>
        <p:nvSpPr>
          <p:cNvPr id="5" name="Slide Number Placeholder 3">
            <a:extLst>
              <a:ext uri="{FF2B5EF4-FFF2-40B4-BE49-F238E27FC236}">
                <a16:creationId xmlns:a16="http://schemas.microsoft.com/office/drawing/2014/main" id="{4092EB6C-C13F-203D-A39F-CA42CC7CFC48}"/>
              </a:ext>
            </a:extLst>
          </p:cNvPr>
          <p:cNvSpPr>
            <a:spLocks noGrp="1"/>
          </p:cNvSpPr>
          <p:nvPr>
            <p:ph type="sldNum" sz="quarter" idx="21"/>
          </p:nvPr>
        </p:nvSpPr>
        <p:spPr/>
        <p:txBody>
          <a:bodyPr/>
          <a:lstStyle>
            <a:lvl1pPr>
              <a:defRPr/>
            </a:lvl1pPr>
          </a:lstStyle>
          <a:p>
            <a:pPr>
              <a:defRPr/>
            </a:pPr>
            <a:fld id="{42D909CA-A9F8-4E03-BFEB-81854C9B260D}" type="slidenum">
              <a:rPr lang="en-GB" altLang="en-US"/>
              <a:pPr>
                <a:defRPr/>
              </a:pPr>
              <a:t>‹#›</a:t>
            </a:fld>
            <a:endParaRPr lang="en-GB" altLang="en-US"/>
          </a:p>
        </p:txBody>
      </p:sp>
    </p:spTree>
    <p:extLst>
      <p:ext uri="{BB962C8B-B14F-4D97-AF65-F5344CB8AC3E}">
        <p14:creationId xmlns:p14="http://schemas.microsoft.com/office/powerpoint/2010/main" val="4007009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D996B-FA41-4E53-B19A-C38BBBB7EEE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24A233E-4214-4F52-A8F1-1E23562685D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DED64A0-DACB-4623-990D-D398BC16B736}"/>
              </a:ext>
            </a:extLst>
          </p:cNvPr>
          <p:cNvSpPr>
            <a:spLocks noGrp="1"/>
          </p:cNvSpPr>
          <p:nvPr>
            <p:ph type="dt" sz="half" idx="10"/>
          </p:nvPr>
        </p:nvSpPr>
        <p:spPr/>
        <p:txBody>
          <a:bodyPr/>
          <a:lstStyle/>
          <a:p>
            <a:fld id="{48FD0E52-19B8-4A01-ABA1-BC673818CA7C}" type="datetimeFigureOut">
              <a:rPr lang="en-GB" smtClean="0"/>
              <a:t>31/08/2023</a:t>
            </a:fld>
            <a:endParaRPr lang="en-GB"/>
          </a:p>
        </p:txBody>
      </p:sp>
      <p:sp>
        <p:nvSpPr>
          <p:cNvPr id="5" name="Footer Placeholder 4">
            <a:extLst>
              <a:ext uri="{FF2B5EF4-FFF2-40B4-BE49-F238E27FC236}">
                <a16:creationId xmlns:a16="http://schemas.microsoft.com/office/drawing/2014/main" id="{49287AE1-B111-4EED-A693-83B7A034528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9CEAB92-4F03-47F0-84F0-DD1CB96F75C8}"/>
              </a:ext>
            </a:extLst>
          </p:cNvPr>
          <p:cNvSpPr>
            <a:spLocks noGrp="1"/>
          </p:cNvSpPr>
          <p:nvPr>
            <p:ph type="sldNum" sz="quarter" idx="12"/>
          </p:nvPr>
        </p:nvSpPr>
        <p:spPr/>
        <p:txBody>
          <a:bodyPr/>
          <a:lstStyle/>
          <a:p>
            <a:fld id="{F6440F1A-8176-450A-85E0-905EC2FBC138}" type="slidenum">
              <a:rPr lang="en-GB" smtClean="0"/>
              <a:t>‹#›</a:t>
            </a:fld>
            <a:endParaRPr lang="en-GB"/>
          </a:p>
        </p:txBody>
      </p:sp>
    </p:spTree>
    <p:extLst>
      <p:ext uri="{BB962C8B-B14F-4D97-AF65-F5344CB8AC3E}">
        <p14:creationId xmlns:p14="http://schemas.microsoft.com/office/powerpoint/2010/main" val="98384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651B3-4293-426D-B154-CB05801F70B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34FE5DF-6F3A-4FF8-9192-27AA276D1CE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8BBA65E-4D73-4698-84F0-818668586453}"/>
              </a:ext>
            </a:extLst>
          </p:cNvPr>
          <p:cNvSpPr>
            <a:spLocks noGrp="1"/>
          </p:cNvSpPr>
          <p:nvPr>
            <p:ph type="dt" sz="half" idx="10"/>
          </p:nvPr>
        </p:nvSpPr>
        <p:spPr/>
        <p:txBody>
          <a:bodyPr/>
          <a:lstStyle/>
          <a:p>
            <a:fld id="{48FD0E52-19B8-4A01-ABA1-BC673818CA7C}" type="datetimeFigureOut">
              <a:rPr lang="en-GB" smtClean="0"/>
              <a:t>31/08/2023</a:t>
            </a:fld>
            <a:endParaRPr lang="en-GB"/>
          </a:p>
        </p:txBody>
      </p:sp>
      <p:sp>
        <p:nvSpPr>
          <p:cNvPr id="5" name="Footer Placeholder 4">
            <a:extLst>
              <a:ext uri="{FF2B5EF4-FFF2-40B4-BE49-F238E27FC236}">
                <a16:creationId xmlns:a16="http://schemas.microsoft.com/office/drawing/2014/main" id="{2BC4DC40-4FF7-4BB2-ABEB-765F39FCB75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6C644E2-FBF4-4BA5-8284-96612D254ECD}"/>
              </a:ext>
            </a:extLst>
          </p:cNvPr>
          <p:cNvSpPr>
            <a:spLocks noGrp="1"/>
          </p:cNvSpPr>
          <p:nvPr>
            <p:ph type="sldNum" sz="quarter" idx="12"/>
          </p:nvPr>
        </p:nvSpPr>
        <p:spPr/>
        <p:txBody>
          <a:bodyPr/>
          <a:lstStyle/>
          <a:p>
            <a:fld id="{F6440F1A-8176-450A-85E0-905EC2FBC138}" type="slidenum">
              <a:rPr lang="en-GB" smtClean="0"/>
              <a:t>‹#›</a:t>
            </a:fld>
            <a:endParaRPr lang="en-GB"/>
          </a:p>
        </p:txBody>
      </p:sp>
    </p:spTree>
    <p:extLst>
      <p:ext uri="{BB962C8B-B14F-4D97-AF65-F5344CB8AC3E}">
        <p14:creationId xmlns:p14="http://schemas.microsoft.com/office/powerpoint/2010/main" val="3950739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E6147-D3EC-47FB-9394-EAEF8FB5081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A5C0E3A-8FB4-475F-BE78-2CE98856DD1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4968E72-A486-4C1D-8F1D-BE1D9E5B216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F8CED7C-DE6C-48DC-9919-F7A9E1C56D31}"/>
              </a:ext>
            </a:extLst>
          </p:cNvPr>
          <p:cNvSpPr>
            <a:spLocks noGrp="1"/>
          </p:cNvSpPr>
          <p:nvPr>
            <p:ph type="dt" sz="half" idx="10"/>
          </p:nvPr>
        </p:nvSpPr>
        <p:spPr/>
        <p:txBody>
          <a:bodyPr/>
          <a:lstStyle/>
          <a:p>
            <a:fld id="{48FD0E52-19B8-4A01-ABA1-BC673818CA7C}" type="datetimeFigureOut">
              <a:rPr lang="en-GB" smtClean="0"/>
              <a:t>31/08/2023</a:t>
            </a:fld>
            <a:endParaRPr lang="en-GB"/>
          </a:p>
        </p:txBody>
      </p:sp>
      <p:sp>
        <p:nvSpPr>
          <p:cNvPr id="6" name="Footer Placeholder 5">
            <a:extLst>
              <a:ext uri="{FF2B5EF4-FFF2-40B4-BE49-F238E27FC236}">
                <a16:creationId xmlns:a16="http://schemas.microsoft.com/office/drawing/2014/main" id="{59F760A1-2F8D-4683-AE21-59E9A24D963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2872A3A-8BF1-4808-AB67-5B0307462F51}"/>
              </a:ext>
            </a:extLst>
          </p:cNvPr>
          <p:cNvSpPr>
            <a:spLocks noGrp="1"/>
          </p:cNvSpPr>
          <p:nvPr>
            <p:ph type="sldNum" sz="quarter" idx="12"/>
          </p:nvPr>
        </p:nvSpPr>
        <p:spPr/>
        <p:txBody>
          <a:bodyPr/>
          <a:lstStyle/>
          <a:p>
            <a:fld id="{F6440F1A-8176-450A-85E0-905EC2FBC138}" type="slidenum">
              <a:rPr lang="en-GB" smtClean="0"/>
              <a:t>‹#›</a:t>
            </a:fld>
            <a:endParaRPr lang="en-GB"/>
          </a:p>
        </p:txBody>
      </p:sp>
    </p:spTree>
    <p:extLst>
      <p:ext uri="{BB962C8B-B14F-4D97-AF65-F5344CB8AC3E}">
        <p14:creationId xmlns:p14="http://schemas.microsoft.com/office/powerpoint/2010/main" val="3949555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697C6-B542-4259-A3F3-DB12B0BEF64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D36679C-FAB8-4B1A-B7FA-D5E5AE4CE2A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659F45C-D00B-4AB3-8B3D-D9019115669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8F490CB-79A1-426D-90CE-F099DCEFDF4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E09CE16-BAE6-4511-A0E4-6EE609CA8E6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925B2F4-3E57-414B-B124-898C42FD46A9}"/>
              </a:ext>
            </a:extLst>
          </p:cNvPr>
          <p:cNvSpPr>
            <a:spLocks noGrp="1"/>
          </p:cNvSpPr>
          <p:nvPr>
            <p:ph type="dt" sz="half" idx="10"/>
          </p:nvPr>
        </p:nvSpPr>
        <p:spPr/>
        <p:txBody>
          <a:bodyPr/>
          <a:lstStyle/>
          <a:p>
            <a:fld id="{48FD0E52-19B8-4A01-ABA1-BC673818CA7C}" type="datetimeFigureOut">
              <a:rPr lang="en-GB" smtClean="0"/>
              <a:t>31/08/2023</a:t>
            </a:fld>
            <a:endParaRPr lang="en-GB"/>
          </a:p>
        </p:txBody>
      </p:sp>
      <p:sp>
        <p:nvSpPr>
          <p:cNvPr id="8" name="Footer Placeholder 7">
            <a:extLst>
              <a:ext uri="{FF2B5EF4-FFF2-40B4-BE49-F238E27FC236}">
                <a16:creationId xmlns:a16="http://schemas.microsoft.com/office/drawing/2014/main" id="{5243AE38-B394-442D-BF91-C6E7DC6064E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97D8B17-C0EA-4ECC-A424-EF169FFF325E}"/>
              </a:ext>
            </a:extLst>
          </p:cNvPr>
          <p:cNvSpPr>
            <a:spLocks noGrp="1"/>
          </p:cNvSpPr>
          <p:nvPr>
            <p:ph type="sldNum" sz="quarter" idx="12"/>
          </p:nvPr>
        </p:nvSpPr>
        <p:spPr/>
        <p:txBody>
          <a:bodyPr/>
          <a:lstStyle/>
          <a:p>
            <a:fld id="{F6440F1A-8176-450A-85E0-905EC2FBC138}" type="slidenum">
              <a:rPr lang="en-GB" smtClean="0"/>
              <a:t>‹#›</a:t>
            </a:fld>
            <a:endParaRPr lang="en-GB"/>
          </a:p>
        </p:txBody>
      </p:sp>
    </p:spTree>
    <p:extLst>
      <p:ext uri="{BB962C8B-B14F-4D97-AF65-F5344CB8AC3E}">
        <p14:creationId xmlns:p14="http://schemas.microsoft.com/office/powerpoint/2010/main" val="2490509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B95A0-56F4-4DFF-91F3-B41F8E84E19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F267ECF-3A37-447E-B46A-197CEFABBD9E}"/>
              </a:ext>
            </a:extLst>
          </p:cNvPr>
          <p:cNvSpPr>
            <a:spLocks noGrp="1"/>
          </p:cNvSpPr>
          <p:nvPr>
            <p:ph type="dt" sz="half" idx="10"/>
          </p:nvPr>
        </p:nvSpPr>
        <p:spPr/>
        <p:txBody>
          <a:bodyPr/>
          <a:lstStyle/>
          <a:p>
            <a:fld id="{48FD0E52-19B8-4A01-ABA1-BC673818CA7C}" type="datetimeFigureOut">
              <a:rPr lang="en-GB" smtClean="0"/>
              <a:t>31/08/2023</a:t>
            </a:fld>
            <a:endParaRPr lang="en-GB"/>
          </a:p>
        </p:txBody>
      </p:sp>
      <p:sp>
        <p:nvSpPr>
          <p:cNvPr id="4" name="Footer Placeholder 3">
            <a:extLst>
              <a:ext uri="{FF2B5EF4-FFF2-40B4-BE49-F238E27FC236}">
                <a16:creationId xmlns:a16="http://schemas.microsoft.com/office/drawing/2014/main" id="{B296FAB8-FF2B-49E4-A318-752D67C97E6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5A562CE-EB85-4A2F-BF4A-D95354D38BC6}"/>
              </a:ext>
            </a:extLst>
          </p:cNvPr>
          <p:cNvSpPr>
            <a:spLocks noGrp="1"/>
          </p:cNvSpPr>
          <p:nvPr>
            <p:ph type="sldNum" sz="quarter" idx="12"/>
          </p:nvPr>
        </p:nvSpPr>
        <p:spPr/>
        <p:txBody>
          <a:bodyPr/>
          <a:lstStyle/>
          <a:p>
            <a:fld id="{F6440F1A-8176-450A-85E0-905EC2FBC138}" type="slidenum">
              <a:rPr lang="en-GB" smtClean="0"/>
              <a:t>‹#›</a:t>
            </a:fld>
            <a:endParaRPr lang="en-GB"/>
          </a:p>
        </p:txBody>
      </p:sp>
    </p:spTree>
    <p:extLst>
      <p:ext uri="{BB962C8B-B14F-4D97-AF65-F5344CB8AC3E}">
        <p14:creationId xmlns:p14="http://schemas.microsoft.com/office/powerpoint/2010/main" val="2905170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7576015-82A8-4E45-A920-3007CF81F3EE}"/>
              </a:ext>
            </a:extLst>
          </p:cNvPr>
          <p:cNvSpPr>
            <a:spLocks noGrp="1"/>
          </p:cNvSpPr>
          <p:nvPr>
            <p:ph type="dt" sz="half" idx="10"/>
          </p:nvPr>
        </p:nvSpPr>
        <p:spPr/>
        <p:txBody>
          <a:bodyPr/>
          <a:lstStyle/>
          <a:p>
            <a:fld id="{48FD0E52-19B8-4A01-ABA1-BC673818CA7C}" type="datetimeFigureOut">
              <a:rPr lang="en-GB" smtClean="0"/>
              <a:t>31/08/2023</a:t>
            </a:fld>
            <a:endParaRPr lang="en-GB"/>
          </a:p>
        </p:txBody>
      </p:sp>
      <p:sp>
        <p:nvSpPr>
          <p:cNvPr id="3" name="Footer Placeholder 2">
            <a:extLst>
              <a:ext uri="{FF2B5EF4-FFF2-40B4-BE49-F238E27FC236}">
                <a16:creationId xmlns:a16="http://schemas.microsoft.com/office/drawing/2014/main" id="{DBAB7A54-B1DE-473A-B007-B067DD9A375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A69C6F4-DC90-4355-9BD1-783FC2B4B069}"/>
              </a:ext>
            </a:extLst>
          </p:cNvPr>
          <p:cNvSpPr>
            <a:spLocks noGrp="1"/>
          </p:cNvSpPr>
          <p:nvPr>
            <p:ph type="sldNum" sz="quarter" idx="12"/>
          </p:nvPr>
        </p:nvSpPr>
        <p:spPr/>
        <p:txBody>
          <a:bodyPr/>
          <a:lstStyle/>
          <a:p>
            <a:fld id="{F6440F1A-8176-450A-85E0-905EC2FBC138}" type="slidenum">
              <a:rPr lang="en-GB" smtClean="0"/>
              <a:t>‹#›</a:t>
            </a:fld>
            <a:endParaRPr lang="en-GB"/>
          </a:p>
        </p:txBody>
      </p:sp>
    </p:spTree>
    <p:extLst>
      <p:ext uri="{BB962C8B-B14F-4D97-AF65-F5344CB8AC3E}">
        <p14:creationId xmlns:p14="http://schemas.microsoft.com/office/powerpoint/2010/main" val="2824167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373FD-72AC-41F2-9C73-0597E8BAFAC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500904B-3BBC-4400-A38B-851E2E7FF0D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2EE4659-EC11-4A95-95EC-7E28721892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D792F2E-0487-45AA-B7BC-90283755AD40}"/>
              </a:ext>
            </a:extLst>
          </p:cNvPr>
          <p:cNvSpPr>
            <a:spLocks noGrp="1"/>
          </p:cNvSpPr>
          <p:nvPr>
            <p:ph type="dt" sz="half" idx="10"/>
          </p:nvPr>
        </p:nvSpPr>
        <p:spPr/>
        <p:txBody>
          <a:bodyPr/>
          <a:lstStyle/>
          <a:p>
            <a:fld id="{48FD0E52-19B8-4A01-ABA1-BC673818CA7C}" type="datetimeFigureOut">
              <a:rPr lang="en-GB" smtClean="0"/>
              <a:t>31/08/2023</a:t>
            </a:fld>
            <a:endParaRPr lang="en-GB"/>
          </a:p>
        </p:txBody>
      </p:sp>
      <p:sp>
        <p:nvSpPr>
          <p:cNvPr id="6" name="Footer Placeholder 5">
            <a:extLst>
              <a:ext uri="{FF2B5EF4-FFF2-40B4-BE49-F238E27FC236}">
                <a16:creationId xmlns:a16="http://schemas.microsoft.com/office/drawing/2014/main" id="{FA669BCD-0BE8-4FC4-8E99-4F30F4DCF93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22D408E-4013-4268-BCCD-580259A154F9}"/>
              </a:ext>
            </a:extLst>
          </p:cNvPr>
          <p:cNvSpPr>
            <a:spLocks noGrp="1"/>
          </p:cNvSpPr>
          <p:nvPr>
            <p:ph type="sldNum" sz="quarter" idx="12"/>
          </p:nvPr>
        </p:nvSpPr>
        <p:spPr/>
        <p:txBody>
          <a:bodyPr/>
          <a:lstStyle/>
          <a:p>
            <a:fld id="{F6440F1A-8176-450A-85E0-905EC2FBC138}" type="slidenum">
              <a:rPr lang="en-GB" smtClean="0"/>
              <a:t>‹#›</a:t>
            </a:fld>
            <a:endParaRPr lang="en-GB"/>
          </a:p>
        </p:txBody>
      </p:sp>
    </p:spTree>
    <p:extLst>
      <p:ext uri="{BB962C8B-B14F-4D97-AF65-F5344CB8AC3E}">
        <p14:creationId xmlns:p14="http://schemas.microsoft.com/office/powerpoint/2010/main" val="2480545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E99F9C-25ED-4AD5-9643-E63EB78472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3AFCB39-866C-4DBF-AE19-93B8DA0051E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0B4A928-1216-4A1D-B6EE-59FFDC9F99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864FD1-E11C-4DF5-9844-02038E752157}"/>
              </a:ext>
            </a:extLst>
          </p:cNvPr>
          <p:cNvSpPr>
            <a:spLocks noGrp="1"/>
          </p:cNvSpPr>
          <p:nvPr>
            <p:ph type="dt" sz="half" idx="10"/>
          </p:nvPr>
        </p:nvSpPr>
        <p:spPr/>
        <p:txBody>
          <a:bodyPr/>
          <a:lstStyle/>
          <a:p>
            <a:fld id="{48FD0E52-19B8-4A01-ABA1-BC673818CA7C}" type="datetimeFigureOut">
              <a:rPr lang="en-GB" smtClean="0"/>
              <a:t>31/08/2023</a:t>
            </a:fld>
            <a:endParaRPr lang="en-GB"/>
          </a:p>
        </p:txBody>
      </p:sp>
      <p:sp>
        <p:nvSpPr>
          <p:cNvPr id="6" name="Footer Placeholder 5">
            <a:extLst>
              <a:ext uri="{FF2B5EF4-FFF2-40B4-BE49-F238E27FC236}">
                <a16:creationId xmlns:a16="http://schemas.microsoft.com/office/drawing/2014/main" id="{A6557C3A-2721-415B-B16A-3CA5CE39E8E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59077D6-7B60-4DE8-92BF-53FA89613F6D}"/>
              </a:ext>
            </a:extLst>
          </p:cNvPr>
          <p:cNvSpPr>
            <a:spLocks noGrp="1"/>
          </p:cNvSpPr>
          <p:nvPr>
            <p:ph type="sldNum" sz="quarter" idx="12"/>
          </p:nvPr>
        </p:nvSpPr>
        <p:spPr/>
        <p:txBody>
          <a:bodyPr/>
          <a:lstStyle/>
          <a:p>
            <a:fld id="{F6440F1A-8176-450A-85E0-905EC2FBC138}" type="slidenum">
              <a:rPr lang="en-GB" smtClean="0"/>
              <a:t>‹#›</a:t>
            </a:fld>
            <a:endParaRPr lang="en-GB"/>
          </a:p>
        </p:txBody>
      </p:sp>
    </p:spTree>
    <p:extLst>
      <p:ext uri="{BB962C8B-B14F-4D97-AF65-F5344CB8AC3E}">
        <p14:creationId xmlns:p14="http://schemas.microsoft.com/office/powerpoint/2010/main" val="2976448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719B8DB-18A7-41BA-8746-DF915A92AE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A9AF5B6-A565-4B20-B4D4-778C99544B3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EAB0B1C-C17B-434C-B25A-C26A8553DD3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FD0E52-19B8-4A01-ABA1-BC673818CA7C}" type="datetimeFigureOut">
              <a:rPr lang="en-GB" smtClean="0"/>
              <a:t>31/08/2023</a:t>
            </a:fld>
            <a:endParaRPr lang="en-GB"/>
          </a:p>
        </p:txBody>
      </p:sp>
      <p:sp>
        <p:nvSpPr>
          <p:cNvPr id="5" name="Footer Placeholder 4">
            <a:extLst>
              <a:ext uri="{FF2B5EF4-FFF2-40B4-BE49-F238E27FC236}">
                <a16:creationId xmlns:a16="http://schemas.microsoft.com/office/drawing/2014/main" id="{4BC0AF9F-EA46-4D26-AAE7-25978F47512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152B3A6-1805-4441-8C50-476EBB89074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440F1A-8176-450A-85E0-905EC2FBC138}" type="slidenum">
              <a:rPr lang="en-GB" smtClean="0"/>
              <a:t>‹#›</a:t>
            </a:fld>
            <a:endParaRPr lang="en-GB"/>
          </a:p>
        </p:txBody>
      </p:sp>
    </p:spTree>
    <p:extLst>
      <p:ext uri="{BB962C8B-B14F-4D97-AF65-F5344CB8AC3E}">
        <p14:creationId xmlns:p14="http://schemas.microsoft.com/office/powerpoint/2010/main" val="9119531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8" Type="http://schemas.openxmlformats.org/officeDocument/2006/relationships/image" Target="../media/image29.svg"/><Relationship Id="rId13" Type="http://schemas.openxmlformats.org/officeDocument/2006/relationships/image" Target="../media/image13.png"/><Relationship Id="rId3" Type="http://schemas.openxmlformats.org/officeDocument/2006/relationships/image" Target="../media/image36.png"/><Relationship Id="rId7" Type="http://schemas.openxmlformats.org/officeDocument/2006/relationships/image" Target="../media/image28.png"/><Relationship Id="rId12" Type="http://schemas.openxmlformats.org/officeDocument/2006/relationships/image" Target="../media/image33.svg"/><Relationship Id="rId2" Type="http://schemas.openxmlformats.org/officeDocument/2006/relationships/notesSlide" Target="../notesSlides/notesSlide6.xml"/><Relationship Id="rId1" Type="http://schemas.openxmlformats.org/officeDocument/2006/relationships/slideLayout" Target="../slideLayouts/slideLayout15.xml"/><Relationship Id="rId6" Type="http://schemas.openxmlformats.org/officeDocument/2006/relationships/image" Target="../media/image39.svg"/><Relationship Id="rId11" Type="http://schemas.openxmlformats.org/officeDocument/2006/relationships/image" Target="../media/image32.png"/><Relationship Id="rId5" Type="http://schemas.openxmlformats.org/officeDocument/2006/relationships/image" Target="../media/image26.png"/><Relationship Id="rId10" Type="http://schemas.openxmlformats.org/officeDocument/2006/relationships/image" Target="../media/image31.svg"/><Relationship Id="rId4" Type="http://schemas.openxmlformats.org/officeDocument/2006/relationships/image" Target="../media/image37.svg"/><Relationship Id="rId9" Type="http://schemas.openxmlformats.org/officeDocument/2006/relationships/image" Target="../media/image30.png"/><Relationship Id="rId14" Type="http://schemas.openxmlformats.org/officeDocument/2006/relationships/image" Target="../media/image40.svg"/></Relationships>
</file>

<file path=ppt/slides/_rels/slide11.xml.rels><?xml version="1.0" encoding="UTF-8" standalone="yes"?>
<Relationships xmlns="http://schemas.openxmlformats.org/package/2006/relationships"><Relationship Id="rId8" Type="http://schemas.openxmlformats.org/officeDocument/2006/relationships/image" Target="../media/image29.svg"/><Relationship Id="rId13" Type="http://schemas.openxmlformats.org/officeDocument/2006/relationships/image" Target="../media/image13.png"/><Relationship Id="rId3" Type="http://schemas.openxmlformats.org/officeDocument/2006/relationships/image" Target="../media/image36.png"/><Relationship Id="rId7" Type="http://schemas.openxmlformats.org/officeDocument/2006/relationships/image" Target="../media/image28.png"/><Relationship Id="rId12" Type="http://schemas.openxmlformats.org/officeDocument/2006/relationships/image" Target="../media/image33.svg"/><Relationship Id="rId2" Type="http://schemas.openxmlformats.org/officeDocument/2006/relationships/notesSlide" Target="../notesSlides/notesSlide7.xml"/><Relationship Id="rId1" Type="http://schemas.openxmlformats.org/officeDocument/2006/relationships/slideLayout" Target="../slideLayouts/slideLayout15.xml"/><Relationship Id="rId6" Type="http://schemas.openxmlformats.org/officeDocument/2006/relationships/image" Target="../media/image39.svg"/><Relationship Id="rId11" Type="http://schemas.openxmlformats.org/officeDocument/2006/relationships/image" Target="../media/image32.png"/><Relationship Id="rId5" Type="http://schemas.openxmlformats.org/officeDocument/2006/relationships/image" Target="../media/image26.png"/><Relationship Id="rId10" Type="http://schemas.openxmlformats.org/officeDocument/2006/relationships/image" Target="../media/image31.svg"/><Relationship Id="rId4" Type="http://schemas.openxmlformats.org/officeDocument/2006/relationships/image" Target="../media/image37.svg"/><Relationship Id="rId9" Type="http://schemas.openxmlformats.org/officeDocument/2006/relationships/image" Target="../media/image30.png"/><Relationship Id="rId14" Type="http://schemas.openxmlformats.org/officeDocument/2006/relationships/image" Target="../media/image40.svg"/></Relationships>
</file>

<file path=ppt/slides/_rels/slide12.xml.rels><?xml version="1.0" encoding="UTF-8" standalone="yes"?>
<Relationships xmlns="http://schemas.openxmlformats.org/package/2006/relationships"><Relationship Id="rId8" Type="http://schemas.openxmlformats.org/officeDocument/2006/relationships/image" Target="../media/image29.svg"/><Relationship Id="rId13" Type="http://schemas.openxmlformats.org/officeDocument/2006/relationships/image" Target="../media/image13.png"/><Relationship Id="rId3" Type="http://schemas.openxmlformats.org/officeDocument/2006/relationships/image" Target="../media/image36.png"/><Relationship Id="rId7" Type="http://schemas.openxmlformats.org/officeDocument/2006/relationships/image" Target="../media/image28.png"/><Relationship Id="rId12" Type="http://schemas.openxmlformats.org/officeDocument/2006/relationships/image" Target="../media/image33.svg"/><Relationship Id="rId2" Type="http://schemas.openxmlformats.org/officeDocument/2006/relationships/notesSlide" Target="../notesSlides/notesSlide8.xml"/><Relationship Id="rId1" Type="http://schemas.openxmlformats.org/officeDocument/2006/relationships/slideLayout" Target="../slideLayouts/slideLayout15.xml"/><Relationship Id="rId6" Type="http://schemas.openxmlformats.org/officeDocument/2006/relationships/image" Target="../media/image39.svg"/><Relationship Id="rId11" Type="http://schemas.openxmlformats.org/officeDocument/2006/relationships/image" Target="../media/image32.png"/><Relationship Id="rId5" Type="http://schemas.openxmlformats.org/officeDocument/2006/relationships/image" Target="../media/image26.png"/><Relationship Id="rId10" Type="http://schemas.openxmlformats.org/officeDocument/2006/relationships/image" Target="../media/image31.svg"/><Relationship Id="rId4" Type="http://schemas.openxmlformats.org/officeDocument/2006/relationships/image" Target="../media/image37.svg"/><Relationship Id="rId9" Type="http://schemas.openxmlformats.org/officeDocument/2006/relationships/image" Target="../media/image30.png"/><Relationship Id="rId14" Type="http://schemas.openxmlformats.org/officeDocument/2006/relationships/image" Target="../media/image40.svg"/></Relationships>
</file>

<file path=ppt/slides/_rels/slide13.xml.rels><?xml version="1.0" encoding="UTF-8" standalone="yes"?>
<Relationships xmlns="http://schemas.openxmlformats.org/package/2006/relationships"><Relationship Id="rId8" Type="http://schemas.openxmlformats.org/officeDocument/2006/relationships/image" Target="../media/image29.svg"/><Relationship Id="rId13" Type="http://schemas.openxmlformats.org/officeDocument/2006/relationships/image" Target="../media/image34.png"/><Relationship Id="rId3" Type="http://schemas.openxmlformats.org/officeDocument/2006/relationships/image" Target="../media/image36.png"/><Relationship Id="rId7" Type="http://schemas.openxmlformats.org/officeDocument/2006/relationships/image" Target="../media/image28.png"/><Relationship Id="rId12" Type="http://schemas.openxmlformats.org/officeDocument/2006/relationships/image" Target="../media/image33.svg"/><Relationship Id="rId2" Type="http://schemas.openxmlformats.org/officeDocument/2006/relationships/notesSlide" Target="../notesSlides/notesSlide9.xml"/><Relationship Id="rId1" Type="http://schemas.openxmlformats.org/officeDocument/2006/relationships/slideLayout" Target="../slideLayouts/slideLayout15.xml"/><Relationship Id="rId6" Type="http://schemas.openxmlformats.org/officeDocument/2006/relationships/image" Target="../media/image39.svg"/><Relationship Id="rId11" Type="http://schemas.openxmlformats.org/officeDocument/2006/relationships/image" Target="../media/image32.png"/><Relationship Id="rId5" Type="http://schemas.openxmlformats.org/officeDocument/2006/relationships/image" Target="../media/image26.png"/><Relationship Id="rId10" Type="http://schemas.openxmlformats.org/officeDocument/2006/relationships/image" Target="../media/image41.svg"/><Relationship Id="rId4" Type="http://schemas.openxmlformats.org/officeDocument/2006/relationships/image" Target="../media/image37.svg"/><Relationship Id="rId9" Type="http://schemas.openxmlformats.org/officeDocument/2006/relationships/image" Target="../media/image9.png"/><Relationship Id="rId14" Type="http://schemas.openxmlformats.org/officeDocument/2006/relationships/image" Target="../media/image42.svg"/></Relationships>
</file>

<file path=ppt/slides/_rels/slide14.xml.rels><?xml version="1.0" encoding="UTF-8" standalone="yes"?>
<Relationships xmlns="http://schemas.openxmlformats.org/package/2006/relationships"><Relationship Id="rId8" Type="http://schemas.openxmlformats.org/officeDocument/2006/relationships/image" Target="../media/image43.svg"/><Relationship Id="rId13" Type="http://schemas.openxmlformats.org/officeDocument/2006/relationships/image" Target="../media/image34.png"/><Relationship Id="rId3" Type="http://schemas.openxmlformats.org/officeDocument/2006/relationships/image" Target="../media/image36.png"/><Relationship Id="rId7" Type="http://schemas.openxmlformats.org/officeDocument/2006/relationships/image" Target="../media/image7.png"/><Relationship Id="rId12" Type="http://schemas.openxmlformats.org/officeDocument/2006/relationships/image" Target="../media/image33.svg"/><Relationship Id="rId2" Type="http://schemas.openxmlformats.org/officeDocument/2006/relationships/notesSlide" Target="../notesSlides/notesSlide10.xml"/><Relationship Id="rId1" Type="http://schemas.openxmlformats.org/officeDocument/2006/relationships/slideLayout" Target="../slideLayouts/slideLayout15.xml"/><Relationship Id="rId6" Type="http://schemas.openxmlformats.org/officeDocument/2006/relationships/image" Target="../media/image39.svg"/><Relationship Id="rId11" Type="http://schemas.openxmlformats.org/officeDocument/2006/relationships/image" Target="../media/image32.png"/><Relationship Id="rId5" Type="http://schemas.openxmlformats.org/officeDocument/2006/relationships/image" Target="../media/image26.png"/><Relationship Id="rId10" Type="http://schemas.openxmlformats.org/officeDocument/2006/relationships/image" Target="../media/image44.svg"/><Relationship Id="rId4" Type="http://schemas.openxmlformats.org/officeDocument/2006/relationships/image" Target="../media/image37.svg"/><Relationship Id="rId9" Type="http://schemas.openxmlformats.org/officeDocument/2006/relationships/image" Target="../media/image30.png"/><Relationship Id="rId14" Type="http://schemas.openxmlformats.org/officeDocument/2006/relationships/image" Target="../media/image42.svg"/></Relationships>
</file>

<file path=ppt/slides/_rels/slide15.xml.rels><?xml version="1.0" encoding="UTF-8" standalone="yes"?>
<Relationships xmlns="http://schemas.openxmlformats.org/package/2006/relationships"><Relationship Id="rId8" Type="http://schemas.openxmlformats.org/officeDocument/2006/relationships/image" Target="../media/image45.svg"/><Relationship Id="rId13" Type="http://schemas.openxmlformats.org/officeDocument/2006/relationships/image" Target="../media/image34.png"/><Relationship Id="rId3" Type="http://schemas.openxmlformats.org/officeDocument/2006/relationships/image" Target="../media/image36.png"/><Relationship Id="rId7" Type="http://schemas.openxmlformats.org/officeDocument/2006/relationships/image" Target="../media/image28.png"/><Relationship Id="rId12" Type="http://schemas.openxmlformats.org/officeDocument/2006/relationships/image" Target="../media/image46.svg"/><Relationship Id="rId2" Type="http://schemas.openxmlformats.org/officeDocument/2006/relationships/notesSlide" Target="../notesSlides/notesSlide11.xml"/><Relationship Id="rId1" Type="http://schemas.openxmlformats.org/officeDocument/2006/relationships/slideLayout" Target="../slideLayouts/slideLayout15.xml"/><Relationship Id="rId6" Type="http://schemas.openxmlformats.org/officeDocument/2006/relationships/image" Target="../media/image39.svg"/><Relationship Id="rId11" Type="http://schemas.openxmlformats.org/officeDocument/2006/relationships/image" Target="../media/image11.png"/><Relationship Id="rId5" Type="http://schemas.openxmlformats.org/officeDocument/2006/relationships/image" Target="../media/image26.png"/><Relationship Id="rId10" Type="http://schemas.openxmlformats.org/officeDocument/2006/relationships/image" Target="../media/image44.svg"/><Relationship Id="rId4" Type="http://schemas.openxmlformats.org/officeDocument/2006/relationships/image" Target="../media/image37.svg"/><Relationship Id="rId9" Type="http://schemas.openxmlformats.org/officeDocument/2006/relationships/image" Target="../media/image30.png"/><Relationship Id="rId14" Type="http://schemas.openxmlformats.org/officeDocument/2006/relationships/image" Target="../media/image42.svg"/></Relationships>
</file>

<file path=ppt/slides/_rels/slide16.xml.rels><?xml version="1.0" encoding="UTF-8" standalone="yes"?>
<Relationships xmlns="http://schemas.openxmlformats.org/package/2006/relationships"><Relationship Id="rId8" Type="http://schemas.openxmlformats.org/officeDocument/2006/relationships/image" Target="../media/image45.svg"/><Relationship Id="rId13" Type="http://schemas.openxmlformats.org/officeDocument/2006/relationships/image" Target="../media/image34.png"/><Relationship Id="rId3" Type="http://schemas.openxmlformats.org/officeDocument/2006/relationships/image" Target="../media/image36.png"/><Relationship Id="rId7" Type="http://schemas.openxmlformats.org/officeDocument/2006/relationships/image" Target="../media/image28.png"/><Relationship Id="rId12" Type="http://schemas.openxmlformats.org/officeDocument/2006/relationships/image" Target="../media/image46.svg"/><Relationship Id="rId2" Type="http://schemas.openxmlformats.org/officeDocument/2006/relationships/notesSlide" Target="../notesSlides/notesSlide12.xml"/><Relationship Id="rId1" Type="http://schemas.openxmlformats.org/officeDocument/2006/relationships/slideLayout" Target="../slideLayouts/slideLayout15.xml"/><Relationship Id="rId6" Type="http://schemas.openxmlformats.org/officeDocument/2006/relationships/image" Target="../media/image39.svg"/><Relationship Id="rId11" Type="http://schemas.openxmlformats.org/officeDocument/2006/relationships/image" Target="../media/image11.png"/><Relationship Id="rId5" Type="http://schemas.openxmlformats.org/officeDocument/2006/relationships/image" Target="../media/image26.png"/><Relationship Id="rId15" Type="http://schemas.openxmlformats.org/officeDocument/2006/relationships/hyperlink" Target="https://www.gov.uk/government/organisations/disclosure-and-barring-service" TargetMode="External"/><Relationship Id="rId10" Type="http://schemas.openxmlformats.org/officeDocument/2006/relationships/image" Target="../media/image44.svg"/><Relationship Id="rId4" Type="http://schemas.openxmlformats.org/officeDocument/2006/relationships/image" Target="../media/image37.svg"/><Relationship Id="rId9" Type="http://schemas.openxmlformats.org/officeDocument/2006/relationships/image" Target="../media/image30.png"/><Relationship Id="rId14" Type="http://schemas.openxmlformats.org/officeDocument/2006/relationships/image" Target="../media/image42.svg"/></Relationships>
</file>

<file path=ppt/slides/_rels/slide17.xml.rels><?xml version="1.0" encoding="UTF-8" standalone="yes"?>
<Relationships xmlns="http://schemas.openxmlformats.org/package/2006/relationships"><Relationship Id="rId8" Type="http://schemas.openxmlformats.org/officeDocument/2006/relationships/image" Target="../media/image45.svg"/><Relationship Id="rId13" Type="http://schemas.openxmlformats.org/officeDocument/2006/relationships/image" Target="../media/image34.png"/><Relationship Id="rId3" Type="http://schemas.openxmlformats.org/officeDocument/2006/relationships/image" Target="../media/image36.png"/><Relationship Id="rId7" Type="http://schemas.openxmlformats.org/officeDocument/2006/relationships/image" Target="../media/image28.png"/><Relationship Id="rId12" Type="http://schemas.openxmlformats.org/officeDocument/2006/relationships/image" Target="../media/image46.svg"/><Relationship Id="rId2" Type="http://schemas.openxmlformats.org/officeDocument/2006/relationships/notesSlide" Target="../notesSlides/notesSlide13.xml"/><Relationship Id="rId1" Type="http://schemas.openxmlformats.org/officeDocument/2006/relationships/slideLayout" Target="../slideLayouts/slideLayout15.xml"/><Relationship Id="rId6" Type="http://schemas.openxmlformats.org/officeDocument/2006/relationships/image" Target="../media/image39.svg"/><Relationship Id="rId11" Type="http://schemas.openxmlformats.org/officeDocument/2006/relationships/image" Target="../media/image11.png"/><Relationship Id="rId5" Type="http://schemas.openxmlformats.org/officeDocument/2006/relationships/image" Target="../media/image26.png"/><Relationship Id="rId10" Type="http://schemas.openxmlformats.org/officeDocument/2006/relationships/image" Target="../media/image44.svg"/><Relationship Id="rId4" Type="http://schemas.openxmlformats.org/officeDocument/2006/relationships/image" Target="../media/image37.svg"/><Relationship Id="rId9" Type="http://schemas.openxmlformats.org/officeDocument/2006/relationships/image" Target="../media/image30.png"/><Relationship Id="rId14" Type="http://schemas.openxmlformats.org/officeDocument/2006/relationships/image" Target="../media/image42.svg"/></Relationships>
</file>

<file path=ppt/slides/_rels/slide18.xml.rels><?xml version="1.0" encoding="UTF-8" standalone="yes"?>
<Relationships xmlns="http://schemas.openxmlformats.org/package/2006/relationships"><Relationship Id="rId8" Type="http://schemas.openxmlformats.org/officeDocument/2006/relationships/image" Target="../media/image45.svg"/><Relationship Id="rId13" Type="http://schemas.openxmlformats.org/officeDocument/2006/relationships/image" Target="../media/image34.png"/><Relationship Id="rId3" Type="http://schemas.openxmlformats.org/officeDocument/2006/relationships/image" Target="../media/image36.png"/><Relationship Id="rId7" Type="http://schemas.openxmlformats.org/officeDocument/2006/relationships/image" Target="../media/image28.png"/><Relationship Id="rId12" Type="http://schemas.openxmlformats.org/officeDocument/2006/relationships/image" Target="../media/image46.svg"/><Relationship Id="rId2" Type="http://schemas.openxmlformats.org/officeDocument/2006/relationships/notesSlide" Target="../notesSlides/notesSlide14.xml"/><Relationship Id="rId1" Type="http://schemas.openxmlformats.org/officeDocument/2006/relationships/slideLayout" Target="../slideLayouts/slideLayout15.xml"/><Relationship Id="rId6" Type="http://schemas.openxmlformats.org/officeDocument/2006/relationships/image" Target="../media/image39.svg"/><Relationship Id="rId11" Type="http://schemas.openxmlformats.org/officeDocument/2006/relationships/image" Target="../media/image11.png"/><Relationship Id="rId5" Type="http://schemas.openxmlformats.org/officeDocument/2006/relationships/image" Target="../media/image26.png"/><Relationship Id="rId10" Type="http://schemas.openxmlformats.org/officeDocument/2006/relationships/image" Target="../media/image44.svg"/><Relationship Id="rId4" Type="http://schemas.openxmlformats.org/officeDocument/2006/relationships/image" Target="../media/image37.svg"/><Relationship Id="rId9" Type="http://schemas.openxmlformats.org/officeDocument/2006/relationships/image" Target="../media/image30.png"/><Relationship Id="rId14" Type="http://schemas.openxmlformats.org/officeDocument/2006/relationships/image" Target="../media/image42.sv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svg"/><Relationship Id="rId3" Type="http://schemas.openxmlformats.org/officeDocument/2006/relationships/image" Target="../media/image4.svg"/><Relationship Id="rId7" Type="http://schemas.openxmlformats.org/officeDocument/2006/relationships/image" Target="../media/image8.svg"/><Relationship Id="rId12" Type="http://schemas.openxmlformats.org/officeDocument/2006/relationships/image" Target="../media/image13.png"/><Relationship Id="rId2" Type="http://schemas.openxmlformats.org/officeDocument/2006/relationships/image" Target="../media/image3.png"/><Relationship Id="rId1" Type="http://schemas.openxmlformats.org/officeDocument/2006/relationships/slideLayout" Target="../slideLayouts/slideLayout14.xml"/><Relationship Id="rId6" Type="http://schemas.openxmlformats.org/officeDocument/2006/relationships/image" Target="../media/image7.png"/><Relationship Id="rId11" Type="http://schemas.openxmlformats.org/officeDocument/2006/relationships/image" Target="../media/image12.svg"/><Relationship Id="rId5" Type="http://schemas.openxmlformats.org/officeDocument/2006/relationships/image" Target="../media/image6.sv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svg"/></Relationships>
</file>

<file path=ppt/slides/_rels/slide4.xml.rels><?xml version="1.0" encoding="UTF-8" standalone="yes"?>
<Relationships xmlns="http://schemas.openxmlformats.org/package/2006/relationships"><Relationship Id="rId8" Type="http://schemas.openxmlformats.org/officeDocument/2006/relationships/image" Target="../media/image20.svg"/><Relationship Id="rId3" Type="http://schemas.openxmlformats.org/officeDocument/2006/relationships/image" Target="../media/image15.png"/><Relationship Id="rId7" Type="http://schemas.openxmlformats.org/officeDocument/2006/relationships/image" Target="../media/image19.png"/><Relationship Id="rId12" Type="http://schemas.openxmlformats.org/officeDocument/2006/relationships/image" Target="../media/image24.svg"/><Relationship Id="rId2" Type="http://schemas.openxmlformats.org/officeDocument/2006/relationships/notesSlide" Target="../notesSlides/notesSlide1.xml"/><Relationship Id="rId1" Type="http://schemas.openxmlformats.org/officeDocument/2006/relationships/slideLayout" Target="../slideLayouts/slideLayout15.xml"/><Relationship Id="rId6" Type="http://schemas.openxmlformats.org/officeDocument/2006/relationships/image" Target="../media/image18.svg"/><Relationship Id="rId11" Type="http://schemas.openxmlformats.org/officeDocument/2006/relationships/image" Target="../media/image23.png"/><Relationship Id="rId5" Type="http://schemas.openxmlformats.org/officeDocument/2006/relationships/image" Target="../media/image17.png"/><Relationship Id="rId10" Type="http://schemas.openxmlformats.org/officeDocument/2006/relationships/image" Target="../media/image22.svg"/><Relationship Id="rId4" Type="http://schemas.openxmlformats.org/officeDocument/2006/relationships/image" Target="../media/image16.svg"/><Relationship Id="rId9" Type="http://schemas.openxmlformats.org/officeDocument/2006/relationships/image" Target="../media/image21.png"/></Relationships>
</file>

<file path=ppt/slides/_rels/slide5.xml.rels><?xml version="1.0" encoding="UTF-8" standalone="yes"?>
<Relationships xmlns="http://schemas.openxmlformats.org/package/2006/relationships"><Relationship Id="rId3" Type="http://schemas.openxmlformats.org/officeDocument/2006/relationships/hyperlink" Target="https://hcpcapplication.hcpc-uk.org/online-application/" TargetMode="External"/><Relationship Id="rId2" Type="http://schemas.openxmlformats.org/officeDocument/2006/relationships/hyperlink" Target="https://hcpcapplication.hcpc-uk.org/" TargetMode="Externa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8" Type="http://schemas.openxmlformats.org/officeDocument/2006/relationships/image" Target="../media/image29.svg"/><Relationship Id="rId13" Type="http://schemas.openxmlformats.org/officeDocument/2006/relationships/image" Target="../media/image34.png"/><Relationship Id="rId3" Type="http://schemas.openxmlformats.org/officeDocument/2006/relationships/image" Target="../media/image3.png"/><Relationship Id="rId7" Type="http://schemas.openxmlformats.org/officeDocument/2006/relationships/image" Target="../media/image28.png"/><Relationship Id="rId12" Type="http://schemas.openxmlformats.org/officeDocument/2006/relationships/image" Target="../media/image33.svg"/><Relationship Id="rId2" Type="http://schemas.openxmlformats.org/officeDocument/2006/relationships/notesSlide" Target="../notesSlides/notesSlide2.xml"/><Relationship Id="rId1" Type="http://schemas.openxmlformats.org/officeDocument/2006/relationships/slideLayout" Target="../slideLayouts/slideLayout15.xml"/><Relationship Id="rId6" Type="http://schemas.openxmlformats.org/officeDocument/2006/relationships/image" Target="../media/image27.svg"/><Relationship Id="rId11" Type="http://schemas.openxmlformats.org/officeDocument/2006/relationships/image" Target="../media/image32.png"/><Relationship Id="rId5" Type="http://schemas.openxmlformats.org/officeDocument/2006/relationships/image" Target="../media/image26.png"/><Relationship Id="rId10" Type="http://schemas.openxmlformats.org/officeDocument/2006/relationships/image" Target="../media/image31.svg"/><Relationship Id="rId4" Type="http://schemas.openxmlformats.org/officeDocument/2006/relationships/image" Target="../media/image25.svg"/><Relationship Id="rId9" Type="http://schemas.openxmlformats.org/officeDocument/2006/relationships/image" Target="../media/image30.png"/><Relationship Id="rId14" Type="http://schemas.openxmlformats.org/officeDocument/2006/relationships/image" Target="../media/image35.svg"/></Relationships>
</file>

<file path=ppt/slides/_rels/slide7.xml.rels><?xml version="1.0" encoding="UTF-8" standalone="yes"?>
<Relationships xmlns="http://schemas.openxmlformats.org/package/2006/relationships"><Relationship Id="rId8" Type="http://schemas.openxmlformats.org/officeDocument/2006/relationships/image" Target="../media/image29.svg"/><Relationship Id="rId13" Type="http://schemas.openxmlformats.org/officeDocument/2006/relationships/image" Target="../media/image34.png"/><Relationship Id="rId3" Type="http://schemas.openxmlformats.org/officeDocument/2006/relationships/image" Target="../media/image36.png"/><Relationship Id="rId7" Type="http://schemas.openxmlformats.org/officeDocument/2006/relationships/image" Target="../media/image28.png"/><Relationship Id="rId12" Type="http://schemas.openxmlformats.org/officeDocument/2006/relationships/image" Target="../media/image33.svg"/><Relationship Id="rId2" Type="http://schemas.openxmlformats.org/officeDocument/2006/relationships/notesSlide" Target="../notesSlides/notesSlide3.xml"/><Relationship Id="rId1" Type="http://schemas.openxmlformats.org/officeDocument/2006/relationships/slideLayout" Target="../slideLayouts/slideLayout15.xml"/><Relationship Id="rId6" Type="http://schemas.openxmlformats.org/officeDocument/2006/relationships/image" Target="../media/image38.svg"/><Relationship Id="rId11" Type="http://schemas.openxmlformats.org/officeDocument/2006/relationships/image" Target="../media/image32.png"/><Relationship Id="rId5" Type="http://schemas.openxmlformats.org/officeDocument/2006/relationships/image" Target="../media/image5.png"/><Relationship Id="rId15" Type="http://schemas.openxmlformats.org/officeDocument/2006/relationships/hyperlink" Target="https://www.hcpc-uk.org/globalassets/registration/application-forms/hcpc-course-information-form.docx" TargetMode="External"/><Relationship Id="rId10" Type="http://schemas.openxmlformats.org/officeDocument/2006/relationships/image" Target="../media/image31.svg"/><Relationship Id="rId4" Type="http://schemas.openxmlformats.org/officeDocument/2006/relationships/image" Target="../media/image37.svg"/><Relationship Id="rId9" Type="http://schemas.openxmlformats.org/officeDocument/2006/relationships/image" Target="../media/image30.png"/><Relationship Id="rId14" Type="http://schemas.openxmlformats.org/officeDocument/2006/relationships/image" Target="../media/image35.svg"/></Relationships>
</file>

<file path=ppt/slides/_rels/slide8.xml.rels><?xml version="1.0" encoding="UTF-8" standalone="yes"?>
<Relationships xmlns="http://schemas.openxmlformats.org/package/2006/relationships"><Relationship Id="rId8" Type="http://schemas.openxmlformats.org/officeDocument/2006/relationships/image" Target="../media/image29.svg"/><Relationship Id="rId13" Type="http://schemas.openxmlformats.org/officeDocument/2006/relationships/image" Target="../media/image34.png"/><Relationship Id="rId3" Type="http://schemas.openxmlformats.org/officeDocument/2006/relationships/image" Target="../media/image36.png"/><Relationship Id="rId7" Type="http://schemas.openxmlformats.org/officeDocument/2006/relationships/image" Target="../media/image28.png"/><Relationship Id="rId12" Type="http://schemas.openxmlformats.org/officeDocument/2006/relationships/image" Target="../media/image33.svg"/><Relationship Id="rId2" Type="http://schemas.openxmlformats.org/officeDocument/2006/relationships/notesSlide" Target="../notesSlides/notesSlide4.xml"/><Relationship Id="rId1" Type="http://schemas.openxmlformats.org/officeDocument/2006/relationships/slideLayout" Target="../slideLayouts/slideLayout15.xml"/><Relationship Id="rId6" Type="http://schemas.openxmlformats.org/officeDocument/2006/relationships/image" Target="../media/image38.svg"/><Relationship Id="rId11" Type="http://schemas.openxmlformats.org/officeDocument/2006/relationships/image" Target="../media/image32.png"/><Relationship Id="rId5" Type="http://schemas.openxmlformats.org/officeDocument/2006/relationships/image" Target="../media/image5.png"/><Relationship Id="rId10" Type="http://schemas.openxmlformats.org/officeDocument/2006/relationships/image" Target="../media/image31.svg"/><Relationship Id="rId4" Type="http://schemas.openxmlformats.org/officeDocument/2006/relationships/image" Target="../media/image37.svg"/><Relationship Id="rId9" Type="http://schemas.openxmlformats.org/officeDocument/2006/relationships/image" Target="../media/image30.png"/><Relationship Id="rId14" Type="http://schemas.openxmlformats.org/officeDocument/2006/relationships/image" Target="../media/image35.svg"/></Relationships>
</file>

<file path=ppt/slides/_rels/slide9.xml.rels><?xml version="1.0" encoding="UTF-8" standalone="yes"?>
<Relationships xmlns="http://schemas.openxmlformats.org/package/2006/relationships"><Relationship Id="rId8" Type="http://schemas.openxmlformats.org/officeDocument/2006/relationships/image" Target="../media/image29.svg"/><Relationship Id="rId13" Type="http://schemas.openxmlformats.org/officeDocument/2006/relationships/image" Target="../media/image34.png"/><Relationship Id="rId3" Type="http://schemas.openxmlformats.org/officeDocument/2006/relationships/image" Target="../media/image36.png"/><Relationship Id="rId7" Type="http://schemas.openxmlformats.org/officeDocument/2006/relationships/image" Target="../media/image28.png"/><Relationship Id="rId12" Type="http://schemas.openxmlformats.org/officeDocument/2006/relationships/image" Target="../media/image33.svg"/><Relationship Id="rId2" Type="http://schemas.openxmlformats.org/officeDocument/2006/relationships/notesSlide" Target="../notesSlides/notesSlide5.xml"/><Relationship Id="rId1" Type="http://schemas.openxmlformats.org/officeDocument/2006/relationships/slideLayout" Target="../slideLayouts/slideLayout15.xml"/><Relationship Id="rId6" Type="http://schemas.openxmlformats.org/officeDocument/2006/relationships/image" Target="../media/image38.svg"/><Relationship Id="rId11" Type="http://schemas.openxmlformats.org/officeDocument/2006/relationships/image" Target="../media/image32.png"/><Relationship Id="rId5" Type="http://schemas.openxmlformats.org/officeDocument/2006/relationships/image" Target="../media/image5.png"/><Relationship Id="rId10" Type="http://schemas.openxmlformats.org/officeDocument/2006/relationships/image" Target="../media/image31.svg"/><Relationship Id="rId4" Type="http://schemas.openxmlformats.org/officeDocument/2006/relationships/image" Target="../media/image37.svg"/><Relationship Id="rId9" Type="http://schemas.openxmlformats.org/officeDocument/2006/relationships/image" Target="../media/image30.png"/><Relationship Id="rId14" Type="http://schemas.openxmlformats.org/officeDocument/2006/relationships/image" Target="../media/image35.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A colorful triangles on a black background&#10;&#10;Description automatically generated">
            <a:extLst>
              <a:ext uri="{FF2B5EF4-FFF2-40B4-BE49-F238E27FC236}">
                <a16:creationId xmlns:a16="http://schemas.microsoft.com/office/drawing/2014/main" id="{31E820AB-5EA6-98AF-9C07-86FC161484F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9332" y="0"/>
            <a:ext cx="1029985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1" name="Picture 4" descr="A blue and black text&#10;&#10;Description automatically generated">
            <a:extLst>
              <a:ext uri="{FF2B5EF4-FFF2-40B4-BE49-F238E27FC236}">
                <a16:creationId xmlns:a16="http://schemas.microsoft.com/office/drawing/2014/main" id="{66930AE4-80B6-C0A8-2CC3-BB39DF6FF86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2809" y="5241191"/>
            <a:ext cx="3946525" cy="71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2" name="TextBox 6">
            <a:extLst>
              <a:ext uri="{FF2B5EF4-FFF2-40B4-BE49-F238E27FC236}">
                <a16:creationId xmlns:a16="http://schemas.microsoft.com/office/drawing/2014/main" id="{8C8434A6-E84F-EC99-7D8C-8C9F407B8DF3}"/>
              </a:ext>
            </a:extLst>
          </p:cNvPr>
          <p:cNvSpPr txBox="1">
            <a:spLocks noChangeArrowheads="1"/>
          </p:cNvSpPr>
          <p:nvPr/>
        </p:nvSpPr>
        <p:spPr bwMode="auto">
          <a:xfrm>
            <a:off x="5928734" y="820326"/>
            <a:ext cx="5654674"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r"/>
            <a:r>
              <a:rPr lang="en-US" altLang="en-US" sz="4400" b="1" dirty="0">
                <a:solidFill>
                  <a:srgbClr val="20ADB7"/>
                </a:solidFill>
                <a:latin typeface="Montserrat" panose="00000500000000000000" pitchFamily="50" charset="0"/>
              </a:rPr>
              <a:t>INTERNATIONAL</a:t>
            </a:r>
            <a:endParaRPr lang="en-ZA" altLang="en-US" sz="4400" b="1" dirty="0">
              <a:solidFill>
                <a:srgbClr val="20ADB7"/>
              </a:solidFill>
              <a:latin typeface="Montserrat" panose="00000500000000000000" pitchFamily="50" charset="0"/>
            </a:endParaRPr>
          </a:p>
          <a:p>
            <a:pPr algn="ctr">
              <a:lnSpc>
                <a:spcPts val="5000"/>
              </a:lnSpc>
            </a:pPr>
            <a:r>
              <a:rPr lang="en-ZA" altLang="en-US" sz="4400" b="1" dirty="0">
                <a:solidFill>
                  <a:srgbClr val="20ADB7"/>
                </a:solidFill>
                <a:latin typeface="Montserrat" panose="00000500000000000000" pitchFamily="50" charset="0"/>
              </a:rPr>
              <a:t>AHP/HSS </a:t>
            </a:r>
          </a:p>
          <a:p>
            <a:pPr algn="r">
              <a:lnSpc>
                <a:spcPts val="3000"/>
              </a:lnSpc>
            </a:pPr>
            <a:endParaRPr lang="en-GB" sz="2800" dirty="0"/>
          </a:p>
          <a:p>
            <a:pPr algn="ctr"/>
            <a:r>
              <a:rPr lang="en-GB" sz="3200" dirty="0"/>
              <a:t>Health Care Professional Council (HCPC)</a:t>
            </a:r>
          </a:p>
        </p:txBody>
      </p:sp>
      <p:sp>
        <p:nvSpPr>
          <p:cNvPr id="2" name="Footer Placeholder 4">
            <a:extLst>
              <a:ext uri="{FF2B5EF4-FFF2-40B4-BE49-F238E27FC236}">
                <a16:creationId xmlns:a16="http://schemas.microsoft.com/office/drawing/2014/main" id="{59639686-E0C2-2F6C-D024-2B2BF0FECDD8}"/>
              </a:ext>
            </a:extLst>
          </p:cNvPr>
          <p:cNvSpPr txBox="1">
            <a:spLocks/>
          </p:cNvSpPr>
          <p:nvPr/>
        </p:nvSpPr>
        <p:spPr>
          <a:xfrm>
            <a:off x="6221277" y="3894510"/>
            <a:ext cx="5069589" cy="331932"/>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GB" sz="1400" dirty="0">
                <a:solidFill>
                  <a:schemeClr val="tx1">
                    <a:tint val="75000"/>
                  </a:schemeClr>
                </a:solidFill>
              </a:rPr>
              <a:t>Alice McConnell </a:t>
            </a:r>
          </a:p>
          <a:p>
            <a:pPr algn="ctr"/>
            <a:r>
              <a:rPr lang="en-GB" sz="1400" dirty="0">
                <a:solidFill>
                  <a:schemeClr val="tx1">
                    <a:tint val="75000"/>
                  </a:schemeClr>
                </a:solidFill>
              </a:rPr>
              <a:t>– Head Of International &amp; Permanent Recruitment </a:t>
            </a:r>
          </a:p>
          <a:p>
            <a:pPr algn="ctr"/>
            <a:endParaRPr lang="en-GB" dirty="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71" name="Shape 760">
            <a:extLst>
              <a:ext uri="{FF2B5EF4-FFF2-40B4-BE49-F238E27FC236}">
                <a16:creationId xmlns:a16="http://schemas.microsoft.com/office/drawing/2014/main" id="{60008F33-091D-8D53-FD0D-1C6FFD3A3AE9}"/>
              </a:ext>
            </a:extLst>
          </p:cNvPr>
          <p:cNvSpPr>
            <a:spLocks noChangeArrowheads="1"/>
          </p:cNvSpPr>
          <p:nvPr/>
        </p:nvSpPr>
        <p:spPr bwMode="auto">
          <a:xfrm>
            <a:off x="4325163" y="1832754"/>
            <a:ext cx="1695450" cy="2490788"/>
          </a:xfrm>
          <a:prstGeom prst="rect">
            <a:avLst/>
          </a:prstGeom>
          <a:gradFill rotWithShape="0">
            <a:gsLst>
              <a:gs pos="0">
                <a:srgbClr val="20ADB7"/>
              </a:gs>
              <a:gs pos="27000">
                <a:srgbClr val="20ADB7"/>
              </a:gs>
              <a:gs pos="100000">
                <a:srgbClr val="EEB523"/>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749" name="Shape 749">
            <a:extLst>
              <a:ext uri="{FF2B5EF4-FFF2-40B4-BE49-F238E27FC236}">
                <a16:creationId xmlns:a16="http://schemas.microsoft.com/office/drawing/2014/main" id="{EBE4A711-ACC7-B0D4-7D46-0AFC12FE8625}"/>
              </a:ext>
            </a:extLst>
          </p:cNvPr>
          <p:cNvSpPr/>
          <p:nvPr/>
        </p:nvSpPr>
        <p:spPr>
          <a:xfrm>
            <a:off x="3095829" y="2813329"/>
            <a:ext cx="685800" cy="19050"/>
          </a:xfrm>
          <a:prstGeom prst="roundRect">
            <a:avLst>
              <a:gd name="adj" fmla="val 50000"/>
            </a:avLst>
          </a:prstGeom>
          <a:solidFill>
            <a:srgbClr val="20ADB7"/>
          </a:solidFill>
          <a:ln>
            <a:solidFill>
              <a:srgbClr val="20ADB7"/>
            </a:solidFill>
          </a:ln>
        </p:spPr>
        <p:txBody>
          <a:bodyPr lIns="109700" tIns="54850" rIns="109700" bIns="54850" anchor="ctr"/>
          <a:lstStyle/>
          <a:p>
            <a:pPr algn="ctr" defTabSz="914034" eaLnBrk="1" fontAlgn="auto" hangingPunct="1">
              <a:spcBef>
                <a:spcPts val="0"/>
              </a:spcBef>
              <a:spcAft>
                <a:spcPts val="0"/>
              </a:spcAft>
              <a:defRPr/>
            </a:pPr>
            <a:endParaRPr sz="1600">
              <a:solidFill>
                <a:srgbClr val="20ADB7"/>
              </a:solidFill>
              <a:latin typeface="Calibri"/>
              <a:ea typeface="Calibri"/>
              <a:cs typeface="Calibri"/>
              <a:sym typeface="Calibri"/>
            </a:endParaRPr>
          </a:p>
        </p:txBody>
      </p:sp>
      <p:sp>
        <p:nvSpPr>
          <p:cNvPr id="19463" name="Shape 752">
            <a:extLst>
              <a:ext uri="{FF2B5EF4-FFF2-40B4-BE49-F238E27FC236}">
                <a16:creationId xmlns:a16="http://schemas.microsoft.com/office/drawing/2014/main" id="{80920ADA-01D4-5E0F-13E6-22D278514389}"/>
              </a:ext>
            </a:extLst>
          </p:cNvPr>
          <p:cNvSpPr>
            <a:spLocks noChangeArrowheads="1"/>
          </p:cNvSpPr>
          <p:nvPr/>
        </p:nvSpPr>
        <p:spPr bwMode="auto">
          <a:xfrm>
            <a:off x="2578427" y="1832754"/>
            <a:ext cx="1695450" cy="2490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753" name="Shape 753">
            <a:extLst>
              <a:ext uri="{FF2B5EF4-FFF2-40B4-BE49-F238E27FC236}">
                <a16:creationId xmlns:a16="http://schemas.microsoft.com/office/drawing/2014/main" id="{01CD603C-2ED9-550D-5F41-EB882B7FBADB}"/>
              </a:ext>
            </a:extLst>
          </p:cNvPr>
          <p:cNvSpPr/>
          <p:nvPr/>
        </p:nvSpPr>
        <p:spPr>
          <a:xfrm>
            <a:off x="4823031" y="2815417"/>
            <a:ext cx="685800" cy="19050"/>
          </a:xfrm>
          <a:prstGeom prst="roundRect">
            <a:avLst>
              <a:gd name="adj" fmla="val 50000"/>
            </a:avLst>
          </a:prstGeom>
          <a:solidFill>
            <a:schemeClr val="bg1"/>
          </a:solidFill>
          <a:ln>
            <a:solidFill>
              <a:schemeClr val="bg1"/>
            </a:solidFill>
          </a:ln>
        </p:spPr>
        <p:txBody>
          <a:bodyPr lIns="109700" tIns="54850" rIns="109700" bIns="54850" anchor="ctr"/>
          <a:lstStyle/>
          <a:p>
            <a:pPr algn="ctr" defTabSz="914034" eaLnBrk="1" fontAlgn="auto" hangingPunct="1">
              <a:spcBef>
                <a:spcPts val="0"/>
              </a:spcBef>
              <a:spcAft>
                <a:spcPts val="0"/>
              </a:spcAft>
              <a:defRPr/>
            </a:pPr>
            <a:endParaRPr sz="1600">
              <a:solidFill>
                <a:schemeClr val="dk1"/>
              </a:solidFill>
              <a:latin typeface="Calibri"/>
              <a:ea typeface="Calibri"/>
              <a:cs typeface="Calibri"/>
              <a:sym typeface="Calibri"/>
            </a:endParaRPr>
          </a:p>
        </p:txBody>
      </p:sp>
      <p:sp>
        <p:nvSpPr>
          <p:cNvPr id="19467" name="Shape 756">
            <a:extLst>
              <a:ext uri="{FF2B5EF4-FFF2-40B4-BE49-F238E27FC236}">
                <a16:creationId xmlns:a16="http://schemas.microsoft.com/office/drawing/2014/main" id="{48D86C09-E6DA-16A6-2302-072C52A39027}"/>
              </a:ext>
            </a:extLst>
          </p:cNvPr>
          <p:cNvSpPr>
            <a:spLocks noChangeArrowheads="1"/>
          </p:cNvSpPr>
          <p:nvPr/>
        </p:nvSpPr>
        <p:spPr bwMode="auto">
          <a:xfrm>
            <a:off x="6083506" y="1832754"/>
            <a:ext cx="1695450" cy="2490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757" name="Shape 757">
            <a:extLst>
              <a:ext uri="{FF2B5EF4-FFF2-40B4-BE49-F238E27FC236}">
                <a16:creationId xmlns:a16="http://schemas.microsoft.com/office/drawing/2014/main" id="{F4AEFBB7-BCF2-F668-5AF8-39BB42C0A87F}"/>
              </a:ext>
            </a:extLst>
          </p:cNvPr>
          <p:cNvSpPr/>
          <p:nvPr/>
        </p:nvSpPr>
        <p:spPr>
          <a:xfrm>
            <a:off x="6593094" y="2815417"/>
            <a:ext cx="685800" cy="19050"/>
          </a:xfrm>
          <a:prstGeom prst="roundRect">
            <a:avLst>
              <a:gd name="adj" fmla="val 50000"/>
            </a:avLst>
          </a:prstGeom>
          <a:solidFill>
            <a:schemeClr val="dk1"/>
          </a:solidFill>
          <a:ln>
            <a:solidFill>
              <a:schemeClr val="tx1">
                <a:lumMod val="50000"/>
                <a:lumOff val="50000"/>
              </a:schemeClr>
            </a:solidFill>
          </a:ln>
        </p:spPr>
        <p:txBody>
          <a:bodyPr lIns="109700" tIns="54850" rIns="109700" bIns="54850" anchor="ctr"/>
          <a:lstStyle/>
          <a:p>
            <a:pPr algn="ctr" defTabSz="914034" eaLnBrk="1" fontAlgn="auto" hangingPunct="1">
              <a:spcBef>
                <a:spcPts val="0"/>
              </a:spcBef>
              <a:spcAft>
                <a:spcPts val="0"/>
              </a:spcAft>
              <a:defRPr/>
            </a:pPr>
            <a:endParaRPr sz="1600">
              <a:solidFill>
                <a:schemeClr val="dk1"/>
              </a:solidFill>
              <a:latin typeface="Calibri"/>
              <a:ea typeface="Calibri"/>
              <a:cs typeface="Calibri"/>
              <a:sym typeface="Calibri"/>
            </a:endParaRPr>
          </a:p>
        </p:txBody>
      </p:sp>
      <p:sp>
        <p:nvSpPr>
          <p:cNvPr id="19472" name="Shape 761">
            <a:extLst>
              <a:ext uri="{FF2B5EF4-FFF2-40B4-BE49-F238E27FC236}">
                <a16:creationId xmlns:a16="http://schemas.microsoft.com/office/drawing/2014/main" id="{AD5D6BB0-948F-E36F-6D37-2A40087AC99C}"/>
              </a:ext>
            </a:extLst>
          </p:cNvPr>
          <p:cNvSpPr>
            <a:spLocks noChangeArrowheads="1"/>
          </p:cNvSpPr>
          <p:nvPr/>
        </p:nvSpPr>
        <p:spPr bwMode="auto">
          <a:xfrm>
            <a:off x="1346894" y="2810654"/>
            <a:ext cx="685800" cy="28575"/>
          </a:xfrm>
          <a:prstGeom prst="roundRect">
            <a:avLst>
              <a:gd name="adj" fmla="val 50000"/>
            </a:avLst>
          </a:prstGeom>
          <a:solidFill>
            <a:srgbClr val="20ADB7"/>
          </a:solidFill>
          <a:ln>
            <a:solidFill>
              <a:srgbClr val="20ADB7"/>
            </a:solidFill>
          </a:ln>
        </p:spPr>
        <p:txBody>
          <a:bodyPr lIns="109700" tIns="54850" rIns="109700" bIns="54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Calibri" panose="020F0502020204030204" pitchFamily="34" charset="0"/>
              <a:cs typeface="Calibri" panose="020F0502020204030204" pitchFamily="34" charset="0"/>
              <a:sym typeface="Calibri" panose="020F0502020204030204" pitchFamily="34" charset="0"/>
            </a:endParaRPr>
          </a:p>
        </p:txBody>
      </p:sp>
      <p:sp>
        <p:nvSpPr>
          <p:cNvPr id="19475" name="Shape 764">
            <a:extLst>
              <a:ext uri="{FF2B5EF4-FFF2-40B4-BE49-F238E27FC236}">
                <a16:creationId xmlns:a16="http://schemas.microsoft.com/office/drawing/2014/main" id="{F6976B19-4392-D9DC-B0A2-7C77ACA14ECB}"/>
              </a:ext>
            </a:extLst>
          </p:cNvPr>
          <p:cNvSpPr>
            <a:spLocks noChangeArrowheads="1"/>
          </p:cNvSpPr>
          <p:nvPr/>
        </p:nvSpPr>
        <p:spPr bwMode="auto">
          <a:xfrm>
            <a:off x="7840551" y="1832754"/>
            <a:ext cx="1695450" cy="2490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765" name="Shape 765">
            <a:extLst>
              <a:ext uri="{FF2B5EF4-FFF2-40B4-BE49-F238E27FC236}">
                <a16:creationId xmlns:a16="http://schemas.microsoft.com/office/drawing/2014/main" id="{ADDAD1E7-D274-C7CA-5D52-D7D81E0B658E}"/>
              </a:ext>
            </a:extLst>
          </p:cNvPr>
          <p:cNvSpPr/>
          <p:nvPr/>
        </p:nvSpPr>
        <p:spPr>
          <a:xfrm>
            <a:off x="8350139" y="2815417"/>
            <a:ext cx="685800" cy="19050"/>
          </a:xfrm>
          <a:prstGeom prst="roundRect">
            <a:avLst>
              <a:gd name="adj" fmla="val 50000"/>
            </a:avLst>
          </a:prstGeom>
          <a:solidFill>
            <a:schemeClr val="dk1"/>
          </a:solidFill>
          <a:ln>
            <a:solidFill>
              <a:schemeClr val="tx1">
                <a:lumMod val="50000"/>
                <a:lumOff val="50000"/>
              </a:schemeClr>
            </a:solidFill>
          </a:ln>
        </p:spPr>
        <p:txBody>
          <a:bodyPr lIns="109700" tIns="54850" rIns="109700" bIns="54850" anchor="ctr"/>
          <a:lstStyle/>
          <a:p>
            <a:pPr algn="ctr" defTabSz="914034" eaLnBrk="1" fontAlgn="auto" hangingPunct="1">
              <a:spcBef>
                <a:spcPts val="0"/>
              </a:spcBef>
              <a:spcAft>
                <a:spcPts val="0"/>
              </a:spcAft>
              <a:defRPr/>
            </a:pPr>
            <a:endParaRPr sz="1600">
              <a:solidFill>
                <a:schemeClr val="dk1"/>
              </a:solidFill>
              <a:latin typeface="Calibri"/>
              <a:ea typeface="Calibri"/>
              <a:cs typeface="Calibri"/>
              <a:sym typeface="Calibri"/>
            </a:endParaRPr>
          </a:p>
        </p:txBody>
      </p:sp>
      <p:sp>
        <p:nvSpPr>
          <p:cNvPr id="2" name="Text Placeholder 1">
            <a:extLst>
              <a:ext uri="{FF2B5EF4-FFF2-40B4-BE49-F238E27FC236}">
                <a16:creationId xmlns:a16="http://schemas.microsoft.com/office/drawing/2014/main" id="{D37A699D-6D85-CA53-E76C-E3856F073726}"/>
              </a:ext>
            </a:extLst>
          </p:cNvPr>
          <p:cNvSpPr txBox="1">
            <a:spLocks/>
          </p:cNvSpPr>
          <p:nvPr/>
        </p:nvSpPr>
        <p:spPr>
          <a:xfrm>
            <a:off x="980031" y="2972579"/>
            <a:ext cx="1385936" cy="744543"/>
          </a:xfrm>
          <a:prstGeom prst="rect">
            <a:avLst/>
          </a:prstGeom>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914354">
              <a:buNone/>
              <a:defRPr/>
            </a:pPr>
            <a:r>
              <a:rPr lang="en-US" sz="2000" b="1" dirty="0">
                <a:solidFill>
                  <a:srgbClr val="20ADB7"/>
                </a:solidFill>
              </a:rPr>
              <a:t>Section 1</a:t>
            </a:r>
          </a:p>
          <a:p>
            <a:pPr marL="0" indent="0" algn="ctr" defTabSz="914354">
              <a:buNone/>
              <a:defRPr/>
            </a:pPr>
            <a:r>
              <a:rPr lang="en-US" sz="1600" dirty="0">
                <a:solidFill>
                  <a:schemeClr val="tx1">
                    <a:lumMod val="50000"/>
                    <a:lumOff val="50000"/>
                  </a:schemeClr>
                </a:solidFill>
              </a:rPr>
              <a:t>Your details</a:t>
            </a:r>
          </a:p>
        </p:txBody>
      </p:sp>
      <p:sp>
        <p:nvSpPr>
          <p:cNvPr id="3" name="Text Placeholder 1">
            <a:extLst>
              <a:ext uri="{FF2B5EF4-FFF2-40B4-BE49-F238E27FC236}">
                <a16:creationId xmlns:a16="http://schemas.microsoft.com/office/drawing/2014/main" id="{A325FD1F-277A-7E06-9A95-3A83EBE36CC3}"/>
              </a:ext>
            </a:extLst>
          </p:cNvPr>
          <p:cNvSpPr txBox="1">
            <a:spLocks/>
          </p:cNvSpPr>
          <p:nvPr/>
        </p:nvSpPr>
        <p:spPr>
          <a:xfrm>
            <a:off x="2757855" y="2972579"/>
            <a:ext cx="1245304" cy="936654"/>
          </a:xfrm>
          <a:prstGeom prst="rect">
            <a:avLst/>
          </a:prstGeom>
          <a:noFill/>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914354">
              <a:buNone/>
              <a:defRPr/>
            </a:pPr>
            <a:r>
              <a:rPr lang="en-US" sz="2000" b="1" dirty="0">
                <a:solidFill>
                  <a:srgbClr val="20ADB7"/>
                </a:solidFill>
              </a:rPr>
              <a:t>Section 2</a:t>
            </a:r>
          </a:p>
          <a:p>
            <a:pPr marL="0" indent="0" algn="ctr" defTabSz="914354">
              <a:buNone/>
              <a:defRPr/>
            </a:pPr>
            <a:r>
              <a:rPr lang="en-US" sz="1600" dirty="0">
                <a:solidFill>
                  <a:schemeClr val="tx1">
                    <a:lumMod val="50000"/>
                    <a:lumOff val="50000"/>
                  </a:schemeClr>
                </a:solidFill>
              </a:rPr>
              <a:t>Your qualification</a:t>
            </a:r>
          </a:p>
        </p:txBody>
      </p:sp>
      <p:sp>
        <p:nvSpPr>
          <p:cNvPr id="4" name="Text Placeholder 1">
            <a:extLst>
              <a:ext uri="{FF2B5EF4-FFF2-40B4-BE49-F238E27FC236}">
                <a16:creationId xmlns:a16="http://schemas.microsoft.com/office/drawing/2014/main" id="{E42F6672-6A59-CB46-81E4-7756945D5423}"/>
              </a:ext>
            </a:extLst>
          </p:cNvPr>
          <p:cNvSpPr txBox="1">
            <a:spLocks/>
          </p:cNvSpPr>
          <p:nvPr/>
        </p:nvSpPr>
        <p:spPr>
          <a:xfrm>
            <a:off x="4575688" y="2972579"/>
            <a:ext cx="1212070" cy="936654"/>
          </a:xfrm>
          <a:prstGeom prst="rect">
            <a:avLst/>
          </a:prstGeom>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914354">
              <a:buNone/>
              <a:defRPr/>
            </a:pPr>
            <a:r>
              <a:rPr lang="en-US" sz="2000" b="1" dirty="0">
                <a:solidFill>
                  <a:schemeClr val="bg1"/>
                </a:solidFill>
              </a:rPr>
              <a:t>Section 3</a:t>
            </a:r>
          </a:p>
          <a:p>
            <a:pPr marL="0" indent="0" algn="ctr" defTabSz="914354">
              <a:buNone/>
              <a:defRPr/>
            </a:pPr>
            <a:r>
              <a:rPr lang="en-US" sz="1600" dirty="0">
                <a:solidFill>
                  <a:schemeClr val="bg1"/>
                </a:solidFill>
              </a:rPr>
              <a:t>Professional experience</a:t>
            </a:r>
          </a:p>
        </p:txBody>
      </p:sp>
      <p:sp>
        <p:nvSpPr>
          <p:cNvPr id="5" name="Text Placeholder 1">
            <a:extLst>
              <a:ext uri="{FF2B5EF4-FFF2-40B4-BE49-F238E27FC236}">
                <a16:creationId xmlns:a16="http://schemas.microsoft.com/office/drawing/2014/main" id="{8E3B5555-9B5F-D0F1-8C44-FA40773802CE}"/>
              </a:ext>
            </a:extLst>
          </p:cNvPr>
          <p:cNvSpPr txBox="1">
            <a:spLocks/>
          </p:cNvSpPr>
          <p:nvPr/>
        </p:nvSpPr>
        <p:spPr>
          <a:xfrm>
            <a:off x="6157527" y="2972579"/>
            <a:ext cx="1572642" cy="1267186"/>
          </a:xfrm>
          <a:prstGeom prst="rect">
            <a:avLst/>
          </a:prstGeom>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914354">
              <a:buNone/>
              <a:defRPr/>
            </a:pPr>
            <a:r>
              <a:rPr lang="en-US" sz="2000" b="1" dirty="0">
                <a:solidFill>
                  <a:srgbClr val="20ADB7"/>
                </a:solidFill>
              </a:rPr>
              <a:t>Section 4</a:t>
            </a:r>
          </a:p>
          <a:p>
            <a:pPr marL="0" indent="0" algn="ctr" defTabSz="914354">
              <a:buNone/>
              <a:defRPr/>
            </a:pPr>
            <a:r>
              <a:rPr lang="en-US" sz="1600" dirty="0">
                <a:solidFill>
                  <a:schemeClr val="tx1">
                    <a:lumMod val="50000"/>
                    <a:lumOff val="50000"/>
                  </a:schemeClr>
                </a:solidFill>
              </a:rPr>
              <a:t>Professional registration and membership</a:t>
            </a:r>
          </a:p>
        </p:txBody>
      </p:sp>
      <p:sp>
        <p:nvSpPr>
          <p:cNvPr id="6" name="Text Placeholder 1">
            <a:extLst>
              <a:ext uri="{FF2B5EF4-FFF2-40B4-BE49-F238E27FC236}">
                <a16:creationId xmlns:a16="http://schemas.microsoft.com/office/drawing/2014/main" id="{8B8A4DA6-44CB-40E6-111B-D0BCB8003D0D}"/>
              </a:ext>
            </a:extLst>
          </p:cNvPr>
          <p:cNvSpPr txBox="1">
            <a:spLocks/>
          </p:cNvSpPr>
          <p:nvPr/>
        </p:nvSpPr>
        <p:spPr>
          <a:xfrm>
            <a:off x="8090035" y="2972579"/>
            <a:ext cx="1180433" cy="365508"/>
          </a:xfrm>
          <a:prstGeom prst="rect">
            <a:avLst/>
          </a:prstGeom>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914354">
              <a:buNone/>
              <a:defRPr/>
            </a:pPr>
            <a:r>
              <a:rPr lang="en-US" sz="2000" b="1">
                <a:solidFill>
                  <a:srgbClr val="20ADB7"/>
                </a:solidFill>
              </a:rPr>
              <a:t>Section 5</a:t>
            </a:r>
          </a:p>
          <a:p>
            <a:pPr marL="0" indent="0" algn="ctr" defTabSz="914354">
              <a:buNone/>
              <a:defRPr/>
            </a:pPr>
            <a:r>
              <a:rPr lang="en-US" sz="1600">
                <a:solidFill>
                  <a:schemeClr val="tx1">
                    <a:lumMod val="50000"/>
                    <a:lumOff val="50000"/>
                  </a:schemeClr>
                </a:solidFill>
              </a:rPr>
              <a:t>English Language Proficiency</a:t>
            </a:r>
            <a:endParaRPr lang="en-US" sz="1600" dirty="0">
              <a:solidFill>
                <a:schemeClr val="tx1">
                  <a:lumMod val="50000"/>
                  <a:lumOff val="50000"/>
                </a:schemeClr>
              </a:solidFill>
            </a:endParaRPr>
          </a:p>
        </p:txBody>
      </p:sp>
      <p:sp>
        <p:nvSpPr>
          <p:cNvPr id="7" name="Text Placeholder 1">
            <a:extLst>
              <a:ext uri="{FF2B5EF4-FFF2-40B4-BE49-F238E27FC236}">
                <a16:creationId xmlns:a16="http://schemas.microsoft.com/office/drawing/2014/main" id="{B1940EF9-5B19-4B78-57B7-98AA93DEA32B}"/>
              </a:ext>
            </a:extLst>
          </p:cNvPr>
          <p:cNvSpPr txBox="1">
            <a:spLocks/>
          </p:cNvSpPr>
          <p:nvPr/>
        </p:nvSpPr>
        <p:spPr>
          <a:xfrm>
            <a:off x="9858991" y="2972579"/>
            <a:ext cx="1180433" cy="365508"/>
          </a:xfrm>
          <a:prstGeom prst="rect">
            <a:avLst/>
          </a:prstGeom>
        </p:spPr>
        <p:txBody>
          <a:bodyPr vert="horz" lIns="0" tIns="45720" rIns="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1050" kern="1200" baseline="0">
                <a:solidFill>
                  <a:schemeClr val="bg1">
                    <a:lumMod val="65000"/>
                  </a:schemeClr>
                </a:solidFill>
                <a:latin typeface="+mn-lt"/>
                <a:ea typeface="+mn-ea"/>
                <a:cs typeface="+mn-cs"/>
              </a:defRPr>
            </a:lvl1pPr>
            <a:lvl2pPr marL="457177"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Source Sans Pro" panose="020B0503030403020204" pitchFamily="34" charset="0"/>
                <a:ea typeface="+mn-ea"/>
                <a:cs typeface="+mn-cs"/>
              </a:defRPr>
            </a:lvl2pPr>
            <a:lvl3pPr marL="914354"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Source Sans Pro" panose="020B0503030403020204" pitchFamily="34" charset="0"/>
                <a:ea typeface="+mn-ea"/>
                <a:cs typeface="+mn-cs"/>
              </a:defRPr>
            </a:lvl3pPr>
            <a:lvl4pPr marL="1371531"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Source Sans Pro" panose="020B0503030403020204" pitchFamily="34" charset="0"/>
                <a:ea typeface="+mn-ea"/>
                <a:cs typeface="+mn-cs"/>
              </a:defRPr>
            </a:lvl4pPr>
            <a:lvl5pPr marL="1828709"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Source Sans Pro" panose="020B0503030403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defTabSz="914354">
              <a:defRPr/>
            </a:pPr>
            <a:r>
              <a:rPr lang="en-US" sz="2000" b="1" dirty="0">
                <a:solidFill>
                  <a:srgbClr val="20ADB7"/>
                </a:solidFill>
              </a:rPr>
              <a:t>Section 6</a:t>
            </a:r>
          </a:p>
          <a:p>
            <a:pPr algn="ctr" defTabSz="914354">
              <a:defRPr/>
            </a:pPr>
            <a:r>
              <a:rPr lang="en-US" sz="1600" dirty="0">
                <a:solidFill>
                  <a:schemeClr val="tx1">
                    <a:lumMod val="50000"/>
                    <a:lumOff val="50000"/>
                  </a:schemeClr>
                </a:solidFill>
              </a:rPr>
              <a:t>Declarations</a:t>
            </a:r>
          </a:p>
        </p:txBody>
      </p:sp>
      <p:pic>
        <p:nvPicPr>
          <p:cNvPr id="8" name="Graphic 7">
            <a:extLst>
              <a:ext uri="{FF2B5EF4-FFF2-40B4-BE49-F238E27FC236}">
                <a16:creationId xmlns:a16="http://schemas.microsoft.com/office/drawing/2014/main" id="{AF0B51CE-8521-F7C8-6053-815FD0E0B8F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460088" y="2045831"/>
            <a:ext cx="519202" cy="593374"/>
          </a:xfrm>
          <a:prstGeom prst="rect">
            <a:avLst/>
          </a:prstGeom>
        </p:spPr>
      </p:pic>
      <p:pic>
        <p:nvPicPr>
          <p:cNvPr id="9" name="Graphic 8">
            <a:extLst>
              <a:ext uri="{FF2B5EF4-FFF2-40B4-BE49-F238E27FC236}">
                <a16:creationId xmlns:a16="http://schemas.microsoft.com/office/drawing/2014/main" id="{1F2B951D-B1C2-36DF-95EC-A2FD237FED82}"/>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159933" y="2065824"/>
            <a:ext cx="547523" cy="657028"/>
          </a:xfrm>
          <a:prstGeom prst="rect">
            <a:avLst/>
          </a:prstGeom>
        </p:spPr>
      </p:pic>
      <p:pic>
        <p:nvPicPr>
          <p:cNvPr id="10" name="Graphic 9">
            <a:extLst>
              <a:ext uri="{FF2B5EF4-FFF2-40B4-BE49-F238E27FC236}">
                <a16:creationId xmlns:a16="http://schemas.microsoft.com/office/drawing/2014/main" id="{AC6D3610-845B-1FF8-C8E8-B0233ABD1305}"/>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8432950" y="2200666"/>
            <a:ext cx="531856" cy="522186"/>
          </a:xfrm>
          <a:prstGeom prst="rect">
            <a:avLst/>
          </a:prstGeom>
        </p:spPr>
      </p:pic>
      <p:pic>
        <p:nvPicPr>
          <p:cNvPr id="11" name="Graphic 10">
            <a:extLst>
              <a:ext uri="{FF2B5EF4-FFF2-40B4-BE49-F238E27FC236}">
                <a16:creationId xmlns:a16="http://schemas.microsoft.com/office/drawing/2014/main" id="{55636D3C-B17A-B137-B97B-A3807FECAD68}"/>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6692600" y="2080974"/>
            <a:ext cx="520143" cy="641878"/>
          </a:xfrm>
          <a:prstGeom prst="rect">
            <a:avLst/>
          </a:prstGeom>
        </p:spPr>
      </p:pic>
      <p:pic>
        <p:nvPicPr>
          <p:cNvPr id="12" name="Graphic 11">
            <a:extLst>
              <a:ext uri="{FF2B5EF4-FFF2-40B4-BE49-F238E27FC236}">
                <a16:creationId xmlns:a16="http://schemas.microsoft.com/office/drawing/2014/main" id="{35127589-874F-CAB5-D656-5F431F77B82A}"/>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10126337" y="2129438"/>
            <a:ext cx="593414" cy="593414"/>
          </a:xfrm>
          <a:prstGeom prst="rect">
            <a:avLst/>
          </a:prstGeom>
        </p:spPr>
      </p:pic>
      <p:pic>
        <p:nvPicPr>
          <p:cNvPr id="13" name="Graphic 12">
            <a:extLst>
              <a:ext uri="{FF2B5EF4-FFF2-40B4-BE49-F238E27FC236}">
                <a16:creationId xmlns:a16="http://schemas.microsoft.com/office/drawing/2014/main" id="{A22B3B13-5066-AB42-BDBD-D97E61101D5F}"/>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4840781" y="2074830"/>
            <a:ext cx="648022" cy="648022"/>
          </a:xfrm>
          <a:prstGeom prst="rect">
            <a:avLst/>
          </a:prstGeom>
        </p:spPr>
      </p:pic>
      <p:sp>
        <p:nvSpPr>
          <p:cNvPr id="18" name="Title 7">
            <a:extLst>
              <a:ext uri="{FF2B5EF4-FFF2-40B4-BE49-F238E27FC236}">
                <a16:creationId xmlns:a16="http://schemas.microsoft.com/office/drawing/2014/main" id="{E6ECD314-378E-D16A-91B2-FF3E2735D3B6}"/>
              </a:ext>
            </a:extLst>
          </p:cNvPr>
          <p:cNvSpPr>
            <a:spLocks noGrp="1"/>
          </p:cNvSpPr>
          <p:nvPr>
            <p:ph type="title"/>
          </p:nvPr>
        </p:nvSpPr>
        <p:spPr>
          <a:xfrm>
            <a:off x="1524000" y="649605"/>
            <a:ext cx="9144000" cy="536575"/>
          </a:xfrm>
        </p:spPr>
        <p:txBody>
          <a:bodyPr rtlCol="0">
            <a:normAutofit fontScale="90000"/>
          </a:bodyPr>
          <a:lstStyle/>
          <a:p>
            <a:pPr defTabSz="914354" eaLnBrk="1" fontAlgn="auto" hangingPunct="1">
              <a:spcAft>
                <a:spcPts val="0"/>
              </a:spcAft>
              <a:defRPr/>
            </a:pPr>
            <a:r>
              <a:rPr lang="en-US" b="1" dirty="0"/>
              <a:t>APPLICATION PROCESS</a:t>
            </a:r>
            <a:endParaRPr lang="en-US" dirty="0"/>
          </a:p>
        </p:txBody>
      </p:sp>
      <p:sp>
        <p:nvSpPr>
          <p:cNvPr id="19" name="Text Placeholder 8">
            <a:extLst>
              <a:ext uri="{FF2B5EF4-FFF2-40B4-BE49-F238E27FC236}">
                <a16:creationId xmlns:a16="http://schemas.microsoft.com/office/drawing/2014/main" id="{AAF83F98-CDB3-6246-8E99-858216BC4D9D}"/>
              </a:ext>
            </a:extLst>
          </p:cNvPr>
          <p:cNvSpPr txBox="1">
            <a:spLocks/>
          </p:cNvSpPr>
          <p:nvPr/>
        </p:nvSpPr>
        <p:spPr>
          <a:xfrm>
            <a:off x="3096322" y="1316355"/>
            <a:ext cx="5999356" cy="408824"/>
          </a:xfrm>
          <a:prstGeom prst="rect">
            <a:avLst/>
          </a:prstGeom>
        </p:spPr>
        <p:txBody>
          <a:bodyPr/>
          <a:lstStyle>
            <a:lvl1pPr marL="228589" indent="-228589" algn="l" defTabSz="914354"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66" indent="-228589" algn="l" defTabSz="914354"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43" indent="-228589" algn="l" defTabSz="914354"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20"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297"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474"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51"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fontAlgn="auto">
              <a:spcAft>
                <a:spcPts val="0"/>
              </a:spcAft>
              <a:buFont typeface="Arial" panose="020B0604020202020204" pitchFamily="34" charset="0"/>
              <a:buNone/>
              <a:defRPr/>
            </a:pPr>
            <a:r>
              <a:rPr lang="en-US" sz="1800" dirty="0">
                <a:solidFill>
                  <a:schemeClr val="tx1">
                    <a:lumMod val="50000"/>
                    <a:lumOff val="50000"/>
                  </a:schemeClr>
                </a:solidFill>
              </a:rPr>
              <a:t>HOW TO APPLY VIA THE INTERNATIONAL APPLICATION ROUTE</a:t>
            </a:r>
          </a:p>
        </p:txBody>
      </p:sp>
      <p:sp>
        <p:nvSpPr>
          <p:cNvPr id="20" name="Shape 764">
            <a:extLst>
              <a:ext uri="{FF2B5EF4-FFF2-40B4-BE49-F238E27FC236}">
                <a16:creationId xmlns:a16="http://schemas.microsoft.com/office/drawing/2014/main" id="{16AF6DD0-B385-EB43-428D-09297C30F655}"/>
              </a:ext>
            </a:extLst>
          </p:cNvPr>
          <p:cNvSpPr>
            <a:spLocks noChangeArrowheads="1"/>
          </p:cNvSpPr>
          <p:nvPr/>
        </p:nvSpPr>
        <p:spPr bwMode="auto">
          <a:xfrm>
            <a:off x="9598724" y="1829040"/>
            <a:ext cx="1695450" cy="2490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21" name="Shape 765">
            <a:extLst>
              <a:ext uri="{FF2B5EF4-FFF2-40B4-BE49-F238E27FC236}">
                <a16:creationId xmlns:a16="http://schemas.microsoft.com/office/drawing/2014/main" id="{EA8C1347-139B-8CC6-DD74-D6C17D42267E}"/>
              </a:ext>
            </a:extLst>
          </p:cNvPr>
          <p:cNvSpPr/>
          <p:nvPr/>
        </p:nvSpPr>
        <p:spPr>
          <a:xfrm>
            <a:off x="10108317" y="2822854"/>
            <a:ext cx="685800" cy="19050"/>
          </a:xfrm>
          <a:prstGeom prst="roundRect">
            <a:avLst>
              <a:gd name="adj" fmla="val 50000"/>
            </a:avLst>
          </a:prstGeom>
          <a:solidFill>
            <a:schemeClr val="dk1"/>
          </a:solidFill>
          <a:ln>
            <a:solidFill>
              <a:schemeClr val="tx1">
                <a:lumMod val="50000"/>
                <a:lumOff val="50000"/>
              </a:schemeClr>
            </a:solidFill>
          </a:ln>
        </p:spPr>
        <p:txBody>
          <a:bodyPr lIns="109700" tIns="54850" rIns="109700" bIns="54850" anchor="ctr"/>
          <a:lstStyle/>
          <a:p>
            <a:pPr algn="ctr" defTabSz="914034" eaLnBrk="1" fontAlgn="auto" hangingPunct="1">
              <a:spcBef>
                <a:spcPts val="0"/>
              </a:spcBef>
              <a:spcAft>
                <a:spcPts val="0"/>
              </a:spcAft>
              <a:defRPr/>
            </a:pPr>
            <a:endParaRPr sz="1600">
              <a:solidFill>
                <a:schemeClr val="dk1"/>
              </a:solidFill>
              <a:latin typeface="Calibri"/>
              <a:ea typeface="Calibri"/>
              <a:cs typeface="Calibri"/>
              <a:sym typeface="Calibri"/>
            </a:endParaRPr>
          </a:p>
        </p:txBody>
      </p:sp>
      <p:sp>
        <p:nvSpPr>
          <p:cNvPr id="15" name="Shape 748">
            <a:extLst>
              <a:ext uri="{FF2B5EF4-FFF2-40B4-BE49-F238E27FC236}">
                <a16:creationId xmlns:a16="http://schemas.microsoft.com/office/drawing/2014/main" id="{0AB7A81C-5952-C007-A99B-D34BD03A12DB}"/>
              </a:ext>
            </a:extLst>
          </p:cNvPr>
          <p:cNvSpPr>
            <a:spLocks noChangeArrowheads="1"/>
          </p:cNvSpPr>
          <p:nvPr/>
        </p:nvSpPr>
        <p:spPr bwMode="auto">
          <a:xfrm>
            <a:off x="837307" y="1829040"/>
            <a:ext cx="1695450" cy="2490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14" name="Content Placeholder 2">
            <a:extLst>
              <a:ext uri="{FF2B5EF4-FFF2-40B4-BE49-F238E27FC236}">
                <a16:creationId xmlns:a16="http://schemas.microsoft.com/office/drawing/2014/main" id="{AA29ADEE-97BA-E924-B07D-5787F93DC85B}"/>
              </a:ext>
            </a:extLst>
          </p:cNvPr>
          <p:cNvSpPr txBox="1">
            <a:spLocks/>
          </p:cNvSpPr>
          <p:nvPr/>
        </p:nvSpPr>
        <p:spPr>
          <a:xfrm>
            <a:off x="667587" y="4706001"/>
            <a:ext cx="10626587" cy="1085199"/>
          </a:xfrm>
          <a:prstGeom prst="rect">
            <a:avLst/>
          </a:prstGeom>
        </p:spPr>
        <p:txBody>
          <a:bodyPr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000" b="1" dirty="0">
                <a:solidFill>
                  <a:schemeClr val="tx1">
                    <a:lumMod val="65000"/>
                    <a:lumOff val="35000"/>
                  </a:schemeClr>
                </a:solidFill>
                <a:ea typeface="Lato"/>
                <a:cs typeface="Lato"/>
              </a:rPr>
              <a:t>Provide information in chronological order</a:t>
            </a:r>
          </a:p>
          <a:p>
            <a:r>
              <a:rPr lang="en-GB" sz="1500" dirty="0"/>
              <a:t>The information should be provided in chronological order, with your most recent experience first. Please explain any significant gaps (of six months or more) in your career history.</a:t>
            </a:r>
          </a:p>
        </p:txBody>
      </p:sp>
    </p:spTree>
    <p:extLst>
      <p:ext uri="{BB962C8B-B14F-4D97-AF65-F5344CB8AC3E}">
        <p14:creationId xmlns:p14="http://schemas.microsoft.com/office/powerpoint/2010/main" val="753905581"/>
      </p:ext>
    </p:extLst>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500"/>
                                        <p:tgtEl>
                                          <p:spTgt spid="3">
                                            <p:txEl>
                                              <p:pRg st="0" end="0"/>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500"/>
                                        <p:tgtEl>
                                          <p:spTgt spid="3">
                                            <p:txEl>
                                              <p:pRg st="1" end="1"/>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animEffect transition="in" filter="fade">
                                      <p:cBhvr>
                                        <p:cTn id="23" dur="500"/>
                                        <p:tgtEl>
                                          <p:spTgt spid="4">
                                            <p:txEl>
                                              <p:pRg st="0" end="0"/>
                                            </p:txEl>
                                          </p:spTgt>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4">
                                            <p:txEl>
                                              <p:pRg st="1" end="1"/>
                                            </p:txEl>
                                          </p:spTgt>
                                        </p:tgtEl>
                                        <p:attrNameLst>
                                          <p:attrName>style.visibility</p:attrName>
                                        </p:attrNameLst>
                                      </p:cBhvr>
                                      <p:to>
                                        <p:strVal val="visible"/>
                                      </p:to>
                                    </p:set>
                                    <p:animEffect transition="in" filter="fade">
                                      <p:cBhvr>
                                        <p:cTn id="27" dur="500"/>
                                        <p:tgtEl>
                                          <p:spTgt spid="4">
                                            <p:txEl>
                                              <p:pRg st="1" end="1"/>
                                            </p:txEl>
                                          </p:spTgt>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animEffect transition="in" filter="fade">
                                      <p:cBhvr>
                                        <p:cTn id="31" dur="500"/>
                                        <p:tgtEl>
                                          <p:spTgt spid="5">
                                            <p:txEl>
                                              <p:pRg st="0" end="0"/>
                                            </p:txEl>
                                          </p:spTgt>
                                        </p:tgtEl>
                                      </p:cBhvr>
                                    </p:animEffect>
                                  </p:childTnLst>
                                </p:cTn>
                              </p:par>
                            </p:childTnLst>
                          </p:cTn>
                        </p:par>
                        <p:par>
                          <p:cTn id="32" fill="hold">
                            <p:stCondLst>
                              <p:cond delay="3500"/>
                            </p:stCondLst>
                            <p:childTnLst>
                              <p:par>
                                <p:cTn id="33" presetID="10" presetClass="entr" presetSubtype="0" fill="hold" nodeType="afterEffect">
                                  <p:stCondLst>
                                    <p:cond delay="0"/>
                                  </p:stCondLst>
                                  <p:childTnLst>
                                    <p:set>
                                      <p:cBhvr>
                                        <p:cTn id="34" dur="1" fill="hold">
                                          <p:stCondLst>
                                            <p:cond delay="0"/>
                                          </p:stCondLst>
                                        </p:cTn>
                                        <p:tgtEl>
                                          <p:spTgt spid="5">
                                            <p:txEl>
                                              <p:pRg st="1" end="1"/>
                                            </p:txEl>
                                          </p:spTgt>
                                        </p:tgtEl>
                                        <p:attrNameLst>
                                          <p:attrName>style.visibility</p:attrName>
                                        </p:attrNameLst>
                                      </p:cBhvr>
                                      <p:to>
                                        <p:strVal val="visible"/>
                                      </p:to>
                                    </p:set>
                                    <p:animEffect transition="in" filter="fade">
                                      <p:cBhvr>
                                        <p:cTn id="35" dur="500"/>
                                        <p:tgtEl>
                                          <p:spTgt spid="5">
                                            <p:txEl>
                                              <p:pRg st="1" end="1"/>
                                            </p:txEl>
                                          </p:spTgt>
                                        </p:tgtEl>
                                      </p:cBhvr>
                                    </p:animEffect>
                                  </p:childTnLst>
                                </p:cTn>
                              </p:par>
                            </p:childTnLst>
                          </p:cTn>
                        </p:par>
                        <p:par>
                          <p:cTn id="36" fill="hold">
                            <p:stCondLst>
                              <p:cond delay="4000"/>
                            </p:stCondLst>
                            <p:childTnLst>
                              <p:par>
                                <p:cTn id="37" presetID="10" presetClass="entr" presetSubtype="0" fill="hold" nodeType="afterEffect">
                                  <p:stCondLst>
                                    <p:cond delay="0"/>
                                  </p:stCondLst>
                                  <p:childTnLst>
                                    <p:set>
                                      <p:cBhvr>
                                        <p:cTn id="38" dur="1" fill="hold">
                                          <p:stCondLst>
                                            <p:cond delay="0"/>
                                          </p:stCondLst>
                                        </p:cTn>
                                        <p:tgtEl>
                                          <p:spTgt spid="6">
                                            <p:txEl>
                                              <p:pRg st="0" end="0"/>
                                            </p:txEl>
                                          </p:spTgt>
                                        </p:tgtEl>
                                        <p:attrNameLst>
                                          <p:attrName>style.visibility</p:attrName>
                                        </p:attrNameLst>
                                      </p:cBhvr>
                                      <p:to>
                                        <p:strVal val="visible"/>
                                      </p:to>
                                    </p:set>
                                    <p:animEffect transition="in" filter="fade">
                                      <p:cBhvr>
                                        <p:cTn id="39" dur="500"/>
                                        <p:tgtEl>
                                          <p:spTgt spid="6">
                                            <p:txEl>
                                              <p:pRg st="0" end="0"/>
                                            </p:txEl>
                                          </p:spTgt>
                                        </p:tgtEl>
                                      </p:cBhvr>
                                    </p:animEffect>
                                  </p:childTnLst>
                                </p:cTn>
                              </p:par>
                            </p:childTnLst>
                          </p:cTn>
                        </p:par>
                        <p:par>
                          <p:cTn id="40" fill="hold">
                            <p:stCondLst>
                              <p:cond delay="4500"/>
                            </p:stCondLst>
                            <p:childTnLst>
                              <p:par>
                                <p:cTn id="41" presetID="10" presetClass="entr" presetSubtype="0" fill="hold" nodeType="afterEffect">
                                  <p:stCondLst>
                                    <p:cond delay="0"/>
                                  </p:stCondLst>
                                  <p:childTnLst>
                                    <p:set>
                                      <p:cBhvr>
                                        <p:cTn id="42" dur="1" fill="hold">
                                          <p:stCondLst>
                                            <p:cond delay="0"/>
                                          </p:stCondLst>
                                        </p:cTn>
                                        <p:tgtEl>
                                          <p:spTgt spid="6">
                                            <p:txEl>
                                              <p:pRg st="1" end="1"/>
                                            </p:txEl>
                                          </p:spTgt>
                                        </p:tgtEl>
                                        <p:attrNameLst>
                                          <p:attrName>style.visibility</p:attrName>
                                        </p:attrNameLst>
                                      </p:cBhvr>
                                      <p:to>
                                        <p:strVal val="visible"/>
                                      </p:to>
                                    </p:set>
                                    <p:animEffect transition="in" filter="fade">
                                      <p:cBhvr>
                                        <p:cTn id="43" dur="500"/>
                                        <p:tgtEl>
                                          <p:spTgt spid="6">
                                            <p:txEl>
                                              <p:pRg st="1" end="1"/>
                                            </p:txEl>
                                          </p:spTgt>
                                        </p:tgtEl>
                                      </p:cBhvr>
                                    </p:animEffect>
                                  </p:childTnLst>
                                </p:cTn>
                              </p:par>
                            </p:childTnLst>
                          </p:cTn>
                        </p:par>
                        <p:par>
                          <p:cTn id="44" fill="hold">
                            <p:stCondLst>
                              <p:cond delay="5000"/>
                            </p:stCondLst>
                            <p:childTnLst>
                              <p:par>
                                <p:cTn id="45" presetID="10" presetClass="entr" presetSubtype="0" fill="hold" nodeType="afterEffect">
                                  <p:stCondLst>
                                    <p:cond delay="0"/>
                                  </p:stCondLst>
                                  <p:childTnLst>
                                    <p:set>
                                      <p:cBhvr>
                                        <p:cTn id="46" dur="1" fill="hold">
                                          <p:stCondLst>
                                            <p:cond delay="0"/>
                                          </p:stCondLst>
                                        </p:cTn>
                                        <p:tgtEl>
                                          <p:spTgt spid="7">
                                            <p:txEl>
                                              <p:pRg st="0" end="0"/>
                                            </p:txEl>
                                          </p:spTgt>
                                        </p:tgtEl>
                                        <p:attrNameLst>
                                          <p:attrName>style.visibility</p:attrName>
                                        </p:attrNameLst>
                                      </p:cBhvr>
                                      <p:to>
                                        <p:strVal val="visible"/>
                                      </p:to>
                                    </p:set>
                                    <p:animEffect transition="in" filter="fade">
                                      <p:cBhvr>
                                        <p:cTn id="47" dur="500"/>
                                        <p:tgtEl>
                                          <p:spTgt spid="7">
                                            <p:txEl>
                                              <p:pRg st="0" end="0"/>
                                            </p:txEl>
                                          </p:spTgt>
                                        </p:tgtEl>
                                      </p:cBhvr>
                                    </p:animEffect>
                                  </p:childTnLst>
                                </p:cTn>
                              </p:par>
                            </p:childTnLst>
                          </p:cTn>
                        </p:par>
                        <p:par>
                          <p:cTn id="48" fill="hold">
                            <p:stCondLst>
                              <p:cond delay="5500"/>
                            </p:stCondLst>
                            <p:childTnLst>
                              <p:par>
                                <p:cTn id="49" presetID="10" presetClass="entr" presetSubtype="0" fill="hold" nodeType="afterEffect">
                                  <p:stCondLst>
                                    <p:cond delay="0"/>
                                  </p:stCondLst>
                                  <p:childTnLst>
                                    <p:set>
                                      <p:cBhvr>
                                        <p:cTn id="50" dur="1" fill="hold">
                                          <p:stCondLst>
                                            <p:cond delay="0"/>
                                          </p:stCondLst>
                                        </p:cTn>
                                        <p:tgtEl>
                                          <p:spTgt spid="7">
                                            <p:txEl>
                                              <p:pRg st="1" end="1"/>
                                            </p:txEl>
                                          </p:spTgt>
                                        </p:tgtEl>
                                        <p:attrNameLst>
                                          <p:attrName>style.visibility</p:attrName>
                                        </p:attrNameLst>
                                      </p:cBhvr>
                                      <p:to>
                                        <p:strVal val="visible"/>
                                      </p:to>
                                    </p:set>
                                    <p:animEffect transition="in" filter="fade">
                                      <p:cBhvr>
                                        <p:cTn id="51" dur="500"/>
                                        <p:tgtEl>
                                          <p:spTgt spid="7">
                                            <p:txEl>
                                              <p:pRg st="1" end="1"/>
                                            </p:txEl>
                                          </p:spTgt>
                                        </p:tgtEl>
                                      </p:cBhvr>
                                    </p:animEffect>
                                  </p:childTnLst>
                                </p:cTn>
                              </p:par>
                            </p:childTnLst>
                          </p:cTn>
                        </p:par>
                        <p:par>
                          <p:cTn id="52" fill="hold">
                            <p:stCondLst>
                              <p:cond delay="6000"/>
                            </p:stCondLst>
                            <p:childTnLst>
                              <p:par>
                                <p:cTn id="53" presetID="22" presetClass="entr" presetSubtype="8" fill="hold" nodeType="afterEffect">
                                  <p:stCondLst>
                                    <p:cond delay="0"/>
                                  </p:stCondLst>
                                  <p:childTnLst>
                                    <p:set>
                                      <p:cBhvr>
                                        <p:cTn id="54" dur="1" fill="hold">
                                          <p:stCondLst>
                                            <p:cond delay="0"/>
                                          </p:stCondLst>
                                        </p:cTn>
                                        <p:tgtEl>
                                          <p:spTgt spid="19">
                                            <p:txEl>
                                              <p:pRg st="0" end="0"/>
                                            </p:txEl>
                                          </p:spTgt>
                                        </p:tgtEl>
                                        <p:attrNameLst>
                                          <p:attrName>style.visibility</p:attrName>
                                        </p:attrNameLst>
                                      </p:cBhvr>
                                      <p:to>
                                        <p:strVal val="visible"/>
                                      </p:to>
                                    </p:set>
                                    <p:animEffect transition="in" filter="wipe(left)">
                                      <p:cBhvr>
                                        <p:cTn id="55" dur="500"/>
                                        <p:tgtEl>
                                          <p:spTgt spid="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build="p"/>
      <p:bldP spid="4" grpId="0" build="p"/>
      <p:bldP spid="5" grpId="0" build="p"/>
      <p:bldP spid="6" grpId="0" build="p"/>
      <p:bldP spid="7" grpId="0" build="p"/>
      <p:bldP spid="19"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71" name="Shape 760">
            <a:extLst>
              <a:ext uri="{FF2B5EF4-FFF2-40B4-BE49-F238E27FC236}">
                <a16:creationId xmlns:a16="http://schemas.microsoft.com/office/drawing/2014/main" id="{60008F33-091D-8D53-FD0D-1C6FFD3A3AE9}"/>
              </a:ext>
            </a:extLst>
          </p:cNvPr>
          <p:cNvSpPr>
            <a:spLocks noChangeArrowheads="1"/>
          </p:cNvSpPr>
          <p:nvPr/>
        </p:nvSpPr>
        <p:spPr bwMode="auto">
          <a:xfrm>
            <a:off x="4325163" y="1832754"/>
            <a:ext cx="1695450" cy="2490788"/>
          </a:xfrm>
          <a:prstGeom prst="rect">
            <a:avLst/>
          </a:prstGeom>
          <a:gradFill rotWithShape="0">
            <a:gsLst>
              <a:gs pos="0">
                <a:srgbClr val="20ADB7"/>
              </a:gs>
              <a:gs pos="27000">
                <a:srgbClr val="20ADB7"/>
              </a:gs>
              <a:gs pos="100000">
                <a:srgbClr val="EEB523"/>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749" name="Shape 749">
            <a:extLst>
              <a:ext uri="{FF2B5EF4-FFF2-40B4-BE49-F238E27FC236}">
                <a16:creationId xmlns:a16="http://schemas.microsoft.com/office/drawing/2014/main" id="{EBE4A711-ACC7-B0D4-7D46-0AFC12FE8625}"/>
              </a:ext>
            </a:extLst>
          </p:cNvPr>
          <p:cNvSpPr/>
          <p:nvPr/>
        </p:nvSpPr>
        <p:spPr>
          <a:xfrm>
            <a:off x="3095829" y="2813329"/>
            <a:ext cx="685800" cy="19050"/>
          </a:xfrm>
          <a:prstGeom prst="roundRect">
            <a:avLst>
              <a:gd name="adj" fmla="val 50000"/>
            </a:avLst>
          </a:prstGeom>
          <a:solidFill>
            <a:srgbClr val="20ADB7"/>
          </a:solidFill>
          <a:ln>
            <a:solidFill>
              <a:srgbClr val="20ADB7"/>
            </a:solidFill>
          </a:ln>
        </p:spPr>
        <p:txBody>
          <a:bodyPr lIns="109700" tIns="54850" rIns="109700" bIns="54850" anchor="ctr"/>
          <a:lstStyle/>
          <a:p>
            <a:pPr algn="ctr" defTabSz="914034" eaLnBrk="1" fontAlgn="auto" hangingPunct="1">
              <a:spcBef>
                <a:spcPts val="0"/>
              </a:spcBef>
              <a:spcAft>
                <a:spcPts val="0"/>
              </a:spcAft>
              <a:defRPr/>
            </a:pPr>
            <a:endParaRPr sz="1600">
              <a:solidFill>
                <a:srgbClr val="20ADB7"/>
              </a:solidFill>
              <a:latin typeface="Calibri"/>
              <a:ea typeface="Calibri"/>
              <a:cs typeface="Calibri"/>
              <a:sym typeface="Calibri"/>
            </a:endParaRPr>
          </a:p>
        </p:txBody>
      </p:sp>
      <p:sp>
        <p:nvSpPr>
          <p:cNvPr id="19463" name="Shape 752">
            <a:extLst>
              <a:ext uri="{FF2B5EF4-FFF2-40B4-BE49-F238E27FC236}">
                <a16:creationId xmlns:a16="http://schemas.microsoft.com/office/drawing/2014/main" id="{80920ADA-01D4-5E0F-13E6-22D278514389}"/>
              </a:ext>
            </a:extLst>
          </p:cNvPr>
          <p:cNvSpPr>
            <a:spLocks noChangeArrowheads="1"/>
          </p:cNvSpPr>
          <p:nvPr/>
        </p:nvSpPr>
        <p:spPr bwMode="auto">
          <a:xfrm>
            <a:off x="2578427" y="1832754"/>
            <a:ext cx="1695450" cy="2490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753" name="Shape 753">
            <a:extLst>
              <a:ext uri="{FF2B5EF4-FFF2-40B4-BE49-F238E27FC236}">
                <a16:creationId xmlns:a16="http://schemas.microsoft.com/office/drawing/2014/main" id="{01CD603C-2ED9-550D-5F41-EB882B7FBADB}"/>
              </a:ext>
            </a:extLst>
          </p:cNvPr>
          <p:cNvSpPr/>
          <p:nvPr/>
        </p:nvSpPr>
        <p:spPr>
          <a:xfrm>
            <a:off x="4823031" y="2815417"/>
            <a:ext cx="685800" cy="19050"/>
          </a:xfrm>
          <a:prstGeom prst="roundRect">
            <a:avLst>
              <a:gd name="adj" fmla="val 50000"/>
            </a:avLst>
          </a:prstGeom>
          <a:solidFill>
            <a:schemeClr val="bg1"/>
          </a:solidFill>
          <a:ln>
            <a:solidFill>
              <a:schemeClr val="bg1"/>
            </a:solidFill>
          </a:ln>
        </p:spPr>
        <p:txBody>
          <a:bodyPr lIns="109700" tIns="54850" rIns="109700" bIns="54850" anchor="ctr"/>
          <a:lstStyle/>
          <a:p>
            <a:pPr algn="ctr" defTabSz="914034" eaLnBrk="1" fontAlgn="auto" hangingPunct="1">
              <a:spcBef>
                <a:spcPts val="0"/>
              </a:spcBef>
              <a:spcAft>
                <a:spcPts val="0"/>
              </a:spcAft>
              <a:defRPr/>
            </a:pPr>
            <a:endParaRPr sz="1600">
              <a:solidFill>
                <a:schemeClr val="dk1"/>
              </a:solidFill>
              <a:latin typeface="Calibri"/>
              <a:ea typeface="Calibri"/>
              <a:cs typeface="Calibri"/>
              <a:sym typeface="Calibri"/>
            </a:endParaRPr>
          </a:p>
        </p:txBody>
      </p:sp>
      <p:sp>
        <p:nvSpPr>
          <p:cNvPr id="19467" name="Shape 756">
            <a:extLst>
              <a:ext uri="{FF2B5EF4-FFF2-40B4-BE49-F238E27FC236}">
                <a16:creationId xmlns:a16="http://schemas.microsoft.com/office/drawing/2014/main" id="{48D86C09-E6DA-16A6-2302-072C52A39027}"/>
              </a:ext>
            </a:extLst>
          </p:cNvPr>
          <p:cNvSpPr>
            <a:spLocks noChangeArrowheads="1"/>
          </p:cNvSpPr>
          <p:nvPr/>
        </p:nvSpPr>
        <p:spPr bwMode="auto">
          <a:xfrm>
            <a:off x="6083506" y="1832754"/>
            <a:ext cx="1695450" cy="2490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757" name="Shape 757">
            <a:extLst>
              <a:ext uri="{FF2B5EF4-FFF2-40B4-BE49-F238E27FC236}">
                <a16:creationId xmlns:a16="http://schemas.microsoft.com/office/drawing/2014/main" id="{F4AEFBB7-BCF2-F668-5AF8-39BB42C0A87F}"/>
              </a:ext>
            </a:extLst>
          </p:cNvPr>
          <p:cNvSpPr/>
          <p:nvPr/>
        </p:nvSpPr>
        <p:spPr>
          <a:xfrm>
            <a:off x="6593094" y="2815417"/>
            <a:ext cx="685800" cy="19050"/>
          </a:xfrm>
          <a:prstGeom prst="roundRect">
            <a:avLst>
              <a:gd name="adj" fmla="val 50000"/>
            </a:avLst>
          </a:prstGeom>
          <a:solidFill>
            <a:schemeClr val="dk1"/>
          </a:solidFill>
          <a:ln>
            <a:solidFill>
              <a:schemeClr val="tx1">
                <a:lumMod val="50000"/>
                <a:lumOff val="50000"/>
              </a:schemeClr>
            </a:solidFill>
          </a:ln>
        </p:spPr>
        <p:txBody>
          <a:bodyPr lIns="109700" tIns="54850" rIns="109700" bIns="54850" anchor="ctr"/>
          <a:lstStyle/>
          <a:p>
            <a:pPr algn="ctr" defTabSz="914034" eaLnBrk="1" fontAlgn="auto" hangingPunct="1">
              <a:spcBef>
                <a:spcPts val="0"/>
              </a:spcBef>
              <a:spcAft>
                <a:spcPts val="0"/>
              </a:spcAft>
              <a:defRPr/>
            </a:pPr>
            <a:endParaRPr sz="1600">
              <a:solidFill>
                <a:schemeClr val="dk1"/>
              </a:solidFill>
              <a:latin typeface="Calibri"/>
              <a:ea typeface="Calibri"/>
              <a:cs typeface="Calibri"/>
              <a:sym typeface="Calibri"/>
            </a:endParaRPr>
          </a:p>
        </p:txBody>
      </p:sp>
      <p:sp>
        <p:nvSpPr>
          <p:cNvPr id="19472" name="Shape 761">
            <a:extLst>
              <a:ext uri="{FF2B5EF4-FFF2-40B4-BE49-F238E27FC236}">
                <a16:creationId xmlns:a16="http://schemas.microsoft.com/office/drawing/2014/main" id="{AD5D6BB0-948F-E36F-6D37-2A40087AC99C}"/>
              </a:ext>
            </a:extLst>
          </p:cNvPr>
          <p:cNvSpPr>
            <a:spLocks noChangeArrowheads="1"/>
          </p:cNvSpPr>
          <p:nvPr/>
        </p:nvSpPr>
        <p:spPr bwMode="auto">
          <a:xfrm>
            <a:off x="1346894" y="2810654"/>
            <a:ext cx="685800" cy="28575"/>
          </a:xfrm>
          <a:prstGeom prst="roundRect">
            <a:avLst>
              <a:gd name="adj" fmla="val 50000"/>
            </a:avLst>
          </a:prstGeom>
          <a:solidFill>
            <a:srgbClr val="20ADB7"/>
          </a:solidFill>
          <a:ln>
            <a:solidFill>
              <a:srgbClr val="20ADB7"/>
            </a:solidFill>
          </a:ln>
        </p:spPr>
        <p:txBody>
          <a:bodyPr lIns="109700" tIns="54850" rIns="109700" bIns="54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Calibri" panose="020F0502020204030204" pitchFamily="34" charset="0"/>
              <a:cs typeface="Calibri" panose="020F0502020204030204" pitchFamily="34" charset="0"/>
              <a:sym typeface="Calibri" panose="020F0502020204030204" pitchFamily="34" charset="0"/>
            </a:endParaRPr>
          </a:p>
        </p:txBody>
      </p:sp>
      <p:sp>
        <p:nvSpPr>
          <p:cNvPr id="19475" name="Shape 764">
            <a:extLst>
              <a:ext uri="{FF2B5EF4-FFF2-40B4-BE49-F238E27FC236}">
                <a16:creationId xmlns:a16="http://schemas.microsoft.com/office/drawing/2014/main" id="{F6976B19-4392-D9DC-B0A2-7C77ACA14ECB}"/>
              </a:ext>
            </a:extLst>
          </p:cNvPr>
          <p:cNvSpPr>
            <a:spLocks noChangeArrowheads="1"/>
          </p:cNvSpPr>
          <p:nvPr/>
        </p:nvSpPr>
        <p:spPr bwMode="auto">
          <a:xfrm>
            <a:off x="7840551" y="1832754"/>
            <a:ext cx="1695450" cy="2490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765" name="Shape 765">
            <a:extLst>
              <a:ext uri="{FF2B5EF4-FFF2-40B4-BE49-F238E27FC236}">
                <a16:creationId xmlns:a16="http://schemas.microsoft.com/office/drawing/2014/main" id="{ADDAD1E7-D274-C7CA-5D52-D7D81E0B658E}"/>
              </a:ext>
            </a:extLst>
          </p:cNvPr>
          <p:cNvSpPr/>
          <p:nvPr/>
        </p:nvSpPr>
        <p:spPr>
          <a:xfrm>
            <a:off x="8350139" y="2815417"/>
            <a:ext cx="685800" cy="19050"/>
          </a:xfrm>
          <a:prstGeom prst="roundRect">
            <a:avLst>
              <a:gd name="adj" fmla="val 50000"/>
            </a:avLst>
          </a:prstGeom>
          <a:solidFill>
            <a:schemeClr val="dk1"/>
          </a:solidFill>
          <a:ln>
            <a:solidFill>
              <a:schemeClr val="tx1">
                <a:lumMod val="50000"/>
                <a:lumOff val="50000"/>
              </a:schemeClr>
            </a:solidFill>
          </a:ln>
        </p:spPr>
        <p:txBody>
          <a:bodyPr lIns="109700" tIns="54850" rIns="109700" bIns="54850" anchor="ctr"/>
          <a:lstStyle/>
          <a:p>
            <a:pPr algn="ctr" defTabSz="914034" eaLnBrk="1" fontAlgn="auto" hangingPunct="1">
              <a:spcBef>
                <a:spcPts val="0"/>
              </a:spcBef>
              <a:spcAft>
                <a:spcPts val="0"/>
              </a:spcAft>
              <a:defRPr/>
            </a:pPr>
            <a:endParaRPr sz="1600">
              <a:solidFill>
                <a:schemeClr val="dk1"/>
              </a:solidFill>
              <a:latin typeface="Calibri"/>
              <a:ea typeface="Calibri"/>
              <a:cs typeface="Calibri"/>
              <a:sym typeface="Calibri"/>
            </a:endParaRPr>
          </a:p>
        </p:txBody>
      </p:sp>
      <p:sp>
        <p:nvSpPr>
          <p:cNvPr id="2" name="Text Placeholder 1">
            <a:extLst>
              <a:ext uri="{FF2B5EF4-FFF2-40B4-BE49-F238E27FC236}">
                <a16:creationId xmlns:a16="http://schemas.microsoft.com/office/drawing/2014/main" id="{D37A699D-6D85-CA53-E76C-E3856F073726}"/>
              </a:ext>
            </a:extLst>
          </p:cNvPr>
          <p:cNvSpPr txBox="1">
            <a:spLocks/>
          </p:cNvSpPr>
          <p:nvPr/>
        </p:nvSpPr>
        <p:spPr>
          <a:xfrm>
            <a:off x="980031" y="2972579"/>
            <a:ext cx="1385936" cy="744543"/>
          </a:xfrm>
          <a:prstGeom prst="rect">
            <a:avLst/>
          </a:prstGeom>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914354">
              <a:buNone/>
              <a:defRPr/>
            </a:pPr>
            <a:r>
              <a:rPr lang="en-US" sz="2000" b="1" dirty="0">
                <a:solidFill>
                  <a:srgbClr val="20ADB7"/>
                </a:solidFill>
              </a:rPr>
              <a:t>Section 1</a:t>
            </a:r>
          </a:p>
          <a:p>
            <a:pPr marL="0" indent="0" algn="ctr" defTabSz="914354">
              <a:buNone/>
              <a:defRPr/>
            </a:pPr>
            <a:r>
              <a:rPr lang="en-US" sz="1600" dirty="0">
                <a:solidFill>
                  <a:schemeClr val="tx1">
                    <a:lumMod val="50000"/>
                    <a:lumOff val="50000"/>
                  </a:schemeClr>
                </a:solidFill>
              </a:rPr>
              <a:t>Your details</a:t>
            </a:r>
          </a:p>
        </p:txBody>
      </p:sp>
      <p:sp>
        <p:nvSpPr>
          <p:cNvPr id="3" name="Text Placeholder 1">
            <a:extLst>
              <a:ext uri="{FF2B5EF4-FFF2-40B4-BE49-F238E27FC236}">
                <a16:creationId xmlns:a16="http://schemas.microsoft.com/office/drawing/2014/main" id="{A325FD1F-277A-7E06-9A95-3A83EBE36CC3}"/>
              </a:ext>
            </a:extLst>
          </p:cNvPr>
          <p:cNvSpPr txBox="1">
            <a:spLocks/>
          </p:cNvSpPr>
          <p:nvPr/>
        </p:nvSpPr>
        <p:spPr>
          <a:xfrm>
            <a:off x="2757855" y="2972579"/>
            <a:ext cx="1245304" cy="936654"/>
          </a:xfrm>
          <a:prstGeom prst="rect">
            <a:avLst/>
          </a:prstGeom>
          <a:noFill/>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914354">
              <a:buNone/>
              <a:defRPr/>
            </a:pPr>
            <a:r>
              <a:rPr lang="en-US" sz="2000" b="1" dirty="0">
                <a:solidFill>
                  <a:srgbClr val="20ADB7"/>
                </a:solidFill>
              </a:rPr>
              <a:t>Section 2</a:t>
            </a:r>
          </a:p>
          <a:p>
            <a:pPr marL="0" indent="0" algn="ctr" defTabSz="914354">
              <a:buNone/>
              <a:defRPr/>
            </a:pPr>
            <a:r>
              <a:rPr lang="en-US" sz="1600" dirty="0">
                <a:solidFill>
                  <a:schemeClr val="tx1">
                    <a:lumMod val="50000"/>
                    <a:lumOff val="50000"/>
                  </a:schemeClr>
                </a:solidFill>
              </a:rPr>
              <a:t>Your qualification</a:t>
            </a:r>
          </a:p>
        </p:txBody>
      </p:sp>
      <p:sp>
        <p:nvSpPr>
          <p:cNvPr id="4" name="Text Placeholder 1">
            <a:extLst>
              <a:ext uri="{FF2B5EF4-FFF2-40B4-BE49-F238E27FC236}">
                <a16:creationId xmlns:a16="http://schemas.microsoft.com/office/drawing/2014/main" id="{E42F6672-6A59-CB46-81E4-7756945D5423}"/>
              </a:ext>
            </a:extLst>
          </p:cNvPr>
          <p:cNvSpPr txBox="1">
            <a:spLocks/>
          </p:cNvSpPr>
          <p:nvPr/>
        </p:nvSpPr>
        <p:spPr>
          <a:xfrm>
            <a:off x="4575688" y="2972579"/>
            <a:ext cx="1212070" cy="936654"/>
          </a:xfrm>
          <a:prstGeom prst="rect">
            <a:avLst/>
          </a:prstGeom>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914354">
              <a:buNone/>
              <a:defRPr/>
            </a:pPr>
            <a:r>
              <a:rPr lang="en-US" sz="2000" b="1" dirty="0">
                <a:solidFill>
                  <a:schemeClr val="bg1"/>
                </a:solidFill>
              </a:rPr>
              <a:t>Section 3</a:t>
            </a:r>
          </a:p>
          <a:p>
            <a:pPr marL="0" indent="0" algn="ctr" defTabSz="914354">
              <a:buNone/>
              <a:defRPr/>
            </a:pPr>
            <a:r>
              <a:rPr lang="en-US" sz="1600" dirty="0">
                <a:solidFill>
                  <a:schemeClr val="bg1"/>
                </a:solidFill>
              </a:rPr>
              <a:t>Professional experience</a:t>
            </a:r>
          </a:p>
        </p:txBody>
      </p:sp>
      <p:sp>
        <p:nvSpPr>
          <p:cNvPr id="5" name="Text Placeholder 1">
            <a:extLst>
              <a:ext uri="{FF2B5EF4-FFF2-40B4-BE49-F238E27FC236}">
                <a16:creationId xmlns:a16="http://schemas.microsoft.com/office/drawing/2014/main" id="{8E3B5555-9B5F-D0F1-8C44-FA40773802CE}"/>
              </a:ext>
            </a:extLst>
          </p:cNvPr>
          <p:cNvSpPr txBox="1">
            <a:spLocks/>
          </p:cNvSpPr>
          <p:nvPr/>
        </p:nvSpPr>
        <p:spPr>
          <a:xfrm>
            <a:off x="6157527" y="2972579"/>
            <a:ext cx="1572642" cy="1267186"/>
          </a:xfrm>
          <a:prstGeom prst="rect">
            <a:avLst/>
          </a:prstGeom>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914354">
              <a:buNone/>
              <a:defRPr/>
            </a:pPr>
            <a:r>
              <a:rPr lang="en-US" sz="2000" b="1" dirty="0">
                <a:solidFill>
                  <a:srgbClr val="20ADB7"/>
                </a:solidFill>
              </a:rPr>
              <a:t>Section 4</a:t>
            </a:r>
          </a:p>
          <a:p>
            <a:pPr marL="0" indent="0" algn="ctr" defTabSz="914354">
              <a:buNone/>
              <a:defRPr/>
            </a:pPr>
            <a:r>
              <a:rPr lang="en-US" sz="1600" dirty="0">
                <a:solidFill>
                  <a:schemeClr val="tx1">
                    <a:lumMod val="50000"/>
                    <a:lumOff val="50000"/>
                  </a:schemeClr>
                </a:solidFill>
              </a:rPr>
              <a:t>Professional registration and membership</a:t>
            </a:r>
          </a:p>
        </p:txBody>
      </p:sp>
      <p:sp>
        <p:nvSpPr>
          <p:cNvPr id="6" name="Text Placeholder 1">
            <a:extLst>
              <a:ext uri="{FF2B5EF4-FFF2-40B4-BE49-F238E27FC236}">
                <a16:creationId xmlns:a16="http://schemas.microsoft.com/office/drawing/2014/main" id="{8B8A4DA6-44CB-40E6-111B-D0BCB8003D0D}"/>
              </a:ext>
            </a:extLst>
          </p:cNvPr>
          <p:cNvSpPr txBox="1">
            <a:spLocks/>
          </p:cNvSpPr>
          <p:nvPr/>
        </p:nvSpPr>
        <p:spPr>
          <a:xfrm>
            <a:off x="8090035" y="2972579"/>
            <a:ext cx="1180433" cy="365508"/>
          </a:xfrm>
          <a:prstGeom prst="rect">
            <a:avLst/>
          </a:prstGeom>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914354">
              <a:buNone/>
              <a:defRPr/>
            </a:pPr>
            <a:r>
              <a:rPr lang="en-US" sz="2000" b="1">
                <a:solidFill>
                  <a:srgbClr val="20ADB7"/>
                </a:solidFill>
              </a:rPr>
              <a:t>Section 5</a:t>
            </a:r>
          </a:p>
          <a:p>
            <a:pPr marL="0" indent="0" algn="ctr" defTabSz="914354">
              <a:buNone/>
              <a:defRPr/>
            </a:pPr>
            <a:r>
              <a:rPr lang="en-US" sz="1600">
                <a:solidFill>
                  <a:schemeClr val="tx1">
                    <a:lumMod val="50000"/>
                    <a:lumOff val="50000"/>
                  </a:schemeClr>
                </a:solidFill>
              </a:rPr>
              <a:t>English Language Proficiency</a:t>
            </a:r>
            <a:endParaRPr lang="en-US" sz="1600" dirty="0">
              <a:solidFill>
                <a:schemeClr val="tx1">
                  <a:lumMod val="50000"/>
                  <a:lumOff val="50000"/>
                </a:schemeClr>
              </a:solidFill>
            </a:endParaRPr>
          </a:p>
        </p:txBody>
      </p:sp>
      <p:sp>
        <p:nvSpPr>
          <p:cNvPr id="7" name="Text Placeholder 1">
            <a:extLst>
              <a:ext uri="{FF2B5EF4-FFF2-40B4-BE49-F238E27FC236}">
                <a16:creationId xmlns:a16="http://schemas.microsoft.com/office/drawing/2014/main" id="{B1940EF9-5B19-4B78-57B7-98AA93DEA32B}"/>
              </a:ext>
            </a:extLst>
          </p:cNvPr>
          <p:cNvSpPr txBox="1">
            <a:spLocks/>
          </p:cNvSpPr>
          <p:nvPr/>
        </p:nvSpPr>
        <p:spPr>
          <a:xfrm>
            <a:off x="9858991" y="2972579"/>
            <a:ext cx="1180433" cy="365508"/>
          </a:xfrm>
          <a:prstGeom prst="rect">
            <a:avLst/>
          </a:prstGeom>
        </p:spPr>
        <p:txBody>
          <a:bodyPr vert="horz" lIns="0" tIns="45720" rIns="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1050" kern="1200" baseline="0">
                <a:solidFill>
                  <a:schemeClr val="bg1">
                    <a:lumMod val="65000"/>
                  </a:schemeClr>
                </a:solidFill>
                <a:latin typeface="+mn-lt"/>
                <a:ea typeface="+mn-ea"/>
                <a:cs typeface="+mn-cs"/>
              </a:defRPr>
            </a:lvl1pPr>
            <a:lvl2pPr marL="457177"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Source Sans Pro" panose="020B0503030403020204" pitchFamily="34" charset="0"/>
                <a:ea typeface="+mn-ea"/>
                <a:cs typeface="+mn-cs"/>
              </a:defRPr>
            </a:lvl2pPr>
            <a:lvl3pPr marL="914354"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Source Sans Pro" panose="020B0503030403020204" pitchFamily="34" charset="0"/>
                <a:ea typeface="+mn-ea"/>
                <a:cs typeface="+mn-cs"/>
              </a:defRPr>
            </a:lvl3pPr>
            <a:lvl4pPr marL="1371531"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Source Sans Pro" panose="020B0503030403020204" pitchFamily="34" charset="0"/>
                <a:ea typeface="+mn-ea"/>
                <a:cs typeface="+mn-cs"/>
              </a:defRPr>
            </a:lvl4pPr>
            <a:lvl5pPr marL="1828709"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Source Sans Pro" panose="020B0503030403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defTabSz="914354">
              <a:defRPr/>
            </a:pPr>
            <a:r>
              <a:rPr lang="en-US" sz="2000" b="1" dirty="0">
                <a:solidFill>
                  <a:srgbClr val="20ADB7"/>
                </a:solidFill>
              </a:rPr>
              <a:t>Section 6</a:t>
            </a:r>
          </a:p>
          <a:p>
            <a:pPr algn="ctr" defTabSz="914354">
              <a:defRPr/>
            </a:pPr>
            <a:r>
              <a:rPr lang="en-US" sz="1600" dirty="0">
                <a:solidFill>
                  <a:schemeClr val="tx1">
                    <a:lumMod val="50000"/>
                    <a:lumOff val="50000"/>
                  </a:schemeClr>
                </a:solidFill>
              </a:rPr>
              <a:t>Declarations</a:t>
            </a:r>
          </a:p>
        </p:txBody>
      </p:sp>
      <p:pic>
        <p:nvPicPr>
          <p:cNvPr id="8" name="Graphic 7">
            <a:extLst>
              <a:ext uri="{FF2B5EF4-FFF2-40B4-BE49-F238E27FC236}">
                <a16:creationId xmlns:a16="http://schemas.microsoft.com/office/drawing/2014/main" id="{AF0B51CE-8521-F7C8-6053-815FD0E0B8F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460088" y="2045831"/>
            <a:ext cx="519202" cy="593374"/>
          </a:xfrm>
          <a:prstGeom prst="rect">
            <a:avLst/>
          </a:prstGeom>
        </p:spPr>
      </p:pic>
      <p:pic>
        <p:nvPicPr>
          <p:cNvPr id="9" name="Graphic 8">
            <a:extLst>
              <a:ext uri="{FF2B5EF4-FFF2-40B4-BE49-F238E27FC236}">
                <a16:creationId xmlns:a16="http://schemas.microsoft.com/office/drawing/2014/main" id="{1F2B951D-B1C2-36DF-95EC-A2FD237FED82}"/>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159933" y="2065824"/>
            <a:ext cx="547523" cy="657028"/>
          </a:xfrm>
          <a:prstGeom prst="rect">
            <a:avLst/>
          </a:prstGeom>
        </p:spPr>
      </p:pic>
      <p:pic>
        <p:nvPicPr>
          <p:cNvPr id="10" name="Graphic 9">
            <a:extLst>
              <a:ext uri="{FF2B5EF4-FFF2-40B4-BE49-F238E27FC236}">
                <a16:creationId xmlns:a16="http://schemas.microsoft.com/office/drawing/2014/main" id="{AC6D3610-845B-1FF8-C8E8-B0233ABD1305}"/>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8432950" y="2200666"/>
            <a:ext cx="531856" cy="522186"/>
          </a:xfrm>
          <a:prstGeom prst="rect">
            <a:avLst/>
          </a:prstGeom>
        </p:spPr>
      </p:pic>
      <p:pic>
        <p:nvPicPr>
          <p:cNvPr id="11" name="Graphic 10">
            <a:extLst>
              <a:ext uri="{FF2B5EF4-FFF2-40B4-BE49-F238E27FC236}">
                <a16:creationId xmlns:a16="http://schemas.microsoft.com/office/drawing/2014/main" id="{55636D3C-B17A-B137-B97B-A3807FECAD68}"/>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6692600" y="2080974"/>
            <a:ext cx="520143" cy="641878"/>
          </a:xfrm>
          <a:prstGeom prst="rect">
            <a:avLst/>
          </a:prstGeom>
        </p:spPr>
      </p:pic>
      <p:pic>
        <p:nvPicPr>
          <p:cNvPr id="12" name="Graphic 11">
            <a:extLst>
              <a:ext uri="{FF2B5EF4-FFF2-40B4-BE49-F238E27FC236}">
                <a16:creationId xmlns:a16="http://schemas.microsoft.com/office/drawing/2014/main" id="{35127589-874F-CAB5-D656-5F431F77B82A}"/>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10126337" y="2129438"/>
            <a:ext cx="593414" cy="593414"/>
          </a:xfrm>
          <a:prstGeom prst="rect">
            <a:avLst/>
          </a:prstGeom>
        </p:spPr>
      </p:pic>
      <p:pic>
        <p:nvPicPr>
          <p:cNvPr id="13" name="Graphic 12">
            <a:extLst>
              <a:ext uri="{FF2B5EF4-FFF2-40B4-BE49-F238E27FC236}">
                <a16:creationId xmlns:a16="http://schemas.microsoft.com/office/drawing/2014/main" id="{A22B3B13-5066-AB42-BDBD-D97E61101D5F}"/>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4840781" y="2074830"/>
            <a:ext cx="648022" cy="648022"/>
          </a:xfrm>
          <a:prstGeom prst="rect">
            <a:avLst/>
          </a:prstGeom>
        </p:spPr>
      </p:pic>
      <p:sp>
        <p:nvSpPr>
          <p:cNvPr id="18" name="Title 7">
            <a:extLst>
              <a:ext uri="{FF2B5EF4-FFF2-40B4-BE49-F238E27FC236}">
                <a16:creationId xmlns:a16="http://schemas.microsoft.com/office/drawing/2014/main" id="{E6ECD314-378E-D16A-91B2-FF3E2735D3B6}"/>
              </a:ext>
            </a:extLst>
          </p:cNvPr>
          <p:cNvSpPr>
            <a:spLocks noGrp="1"/>
          </p:cNvSpPr>
          <p:nvPr>
            <p:ph type="title"/>
          </p:nvPr>
        </p:nvSpPr>
        <p:spPr>
          <a:xfrm>
            <a:off x="1524000" y="649605"/>
            <a:ext cx="9144000" cy="536575"/>
          </a:xfrm>
        </p:spPr>
        <p:txBody>
          <a:bodyPr rtlCol="0">
            <a:normAutofit fontScale="90000"/>
          </a:bodyPr>
          <a:lstStyle/>
          <a:p>
            <a:pPr defTabSz="914354" eaLnBrk="1" fontAlgn="auto" hangingPunct="1">
              <a:spcAft>
                <a:spcPts val="0"/>
              </a:spcAft>
              <a:defRPr/>
            </a:pPr>
            <a:r>
              <a:rPr lang="en-US" b="1" dirty="0"/>
              <a:t>APPLICATION PROCESS</a:t>
            </a:r>
            <a:endParaRPr lang="en-US" dirty="0"/>
          </a:p>
        </p:txBody>
      </p:sp>
      <p:sp>
        <p:nvSpPr>
          <p:cNvPr id="19" name="Text Placeholder 8">
            <a:extLst>
              <a:ext uri="{FF2B5EF4-FFF2-40B4-BE49-F238E27FC236}">
                <a16:creationId xmlns:a16="http://schemas.microsoft.com/office/drawing/2014/main" id="{AAF83F98-CDB3-6246-8E99-858216BC4D9D}"/>
              </a:ext>
            </a:extLst>
          </p:cNvPr>
          <p:cNvSpPr txBox="1">
            <a:spLocks/>
          </p:cNvSpPr>
          <p:nvPr/>
        </p:nvSpPr>
        <p:spPr>
          <a:xfrm>
            <a:off x="3096322" y="1316355"/>
            <a:ext cx="5999356" cy="408824"/>
          </a:xfrm>
          <a:prstGeom prst="rect">
            <a:avLst/>
          </a:prstGeom>
        </p:spPr>
        <p:txBody>
          <a:bodyPr/>
          <a:lstStyle>
            <a:lvl1pPr marL="228589" indent="-228589" algn="l" defTabSz="914354"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66" indent="-228589" algn="l" defTabSz="914354"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43" indent="-228589" algn="l" defTabSz="914354"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20"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297"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474"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51"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fontAlgn="auto">
              <a:spcAft>
                <a:spcPts val="0"/>
              </a:spcAft>
              <a:buFont typeface="Arial" panose="020B0604020202020204" pitchFamily="34" charset="0"/>
              <a:buNone/>
              <a:defRPr/>
            </a:pPr>
            <a:r>
              <a:rPr lang="en-US" sz="1800" dirty="0">
                <a:solidFill>
                  <a:schemeClr val="tx1">
                    <a:lumMod val="50000"/>
                    <a:lumOff val="50000"/>
                  </a:schemeClr>
                </a:solidFill>
              </a:rPr>
              <a:t>HOW TO APPLY VIA THE INTERNATIONAL APPLICATION ROUTE</a:t>
            </a:r>
          </a:p>
        </p:txBody>
      </p:sp>
      <p:sp>
        <p:nvSpPr>
          <p:cNvPr id="20" name="Shape 764">
            <a:extLst>
              <a:ext uri="{FF2B5EF4-FFF2-40B4-BE49-F238E27FC236}">
                <a16:creationId xmlns:a16="http://schemas.microsoft.com/office/drawing/2014/main" id="{16AF6DD0-B385-EB43-428D-09297C30F655}"/>
              </a:ext>
            </a:extLst>
          </p:cNvPr>
          <p:cNvSpPr>
            <a:spLocks noChangeArrowheads="1"/>
          </p:cNvSpPr>
          <p:nvPr/>
        </p:nvSpPr>
        <p:spPr bwMode="auto">
          <a:xfrm>
            <a:off x="9598724" y="1829040"/>
            <a:ext cx="1695450" cy="2490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21" name="Shape 765">
            <a:extLst>
              <a:ext uri="{FF2B5EF4-FFF2-40B4-BE49-F238E27FC236}">
                <a16:creationId xmlns:a16="http://schemas.microsoft.com/office/drawing/2014/main" id="{EA8C1347-139B-8CC6-DD74-D6C17D42267E}"/>
              </a:ext>
            </a:extLst>
          </p:cNvPr>
          <p:cNvSpPr/>
          <p:nvPr/>
        </p:nvSpPr>
        <p:spPr>
          <a:xfrm>
            <a:off x="10108317" y="2822854"/>
            <a:ext cx="685800" cy="19050"/>
          </a:xfrm>
          <a:prstGeom prst="roundRect">
            <a:avLst>
              <a:gd name="adj" fmla="val 50000"/>
            </a:avLst>
          </a:prstGeom>
          <a:solidFill>
            <a:schemeClr val="dk1"/>
          </a:solidFill>
          <a:ln>
            <a:solidFill>
              <a:schemeClr val="tx1">
                <a:lumMod val="50000"/>
                <a:lumOff val="50000"/>
              </a:schemeClr>
            </a:solidFill>
          </a:ln>
        </p:spPr>
        <p:txBody>
          <a:bodyPr lIns="109700" tIns="54850" rIns="109700" bIns="54850" anchor="ctr"/>
          <a:lstStyle/>
          <a:p>
            <a:pPr algn="ctr" defTabSz="914034" eaLnBrk="1" fontAlgn="auto" hangingPunct="1">
              <a:spcBef>
                <a:spcPts val="0"/>
              </a:spcBef>
              <a:spcAft>
                <a:spcPts val="0"/>
              </a:spcAft>
              <a:defRPr/>
            </a:pPr>
            <a:endParaRPr sz="1600">
              <a:solidFill>
                <a:schemeClr val="dk1"/>
              </a:solidFill>
              <a:latin typeface="Calibri"/>
              <a:ea typeface="Calibri"/>
              <a:cs typeface="Calibri"/>
              <a:sym typeface="Calibri"/>
            </a:endParaRPr>
          </a:p>
        </p:txBody>
      </p:sp>
      <p:sp>
        <p:nvSpPr>
          <p:cNvPr id="15" name="Shape 748">
            <a:extLst>
              <a:ext uri="{FF2B5EF4-FFF2-40B4-BE49-F238E27FC236}">
                <a16:creationId xmlns:a16="http://schemas.microsoft.com/office/drawing/2014/main" id="{0AB7A81C-5952-C007-A99B-D34BD03A12DB}"/>
              </a:ext>
            </a:extLst>
          </p:cNvPr>
          <p:cNvSpPr>
            <a:spLocks noChangeArrowheads="1"/>
          </p:cNvSpPr>
          <p:nvPr/>
        </p:nvSpPr>
        <p:spPr bwMode="auto">
          <a:xfrm>
            <a:off x="837307" y="1829040"/>
            <a:ext cx="1695450" cy="2490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14" name="Content Placeholder 2">
            <a:extLst>
              <a:ext uri="{FF2B5EF4-FFF2-40B4-BE49-F238E27FC236}">
                <a16:creationId xmlns:a16="http://schemas.microsoft.com/office/drawing/2014/main" id="{AA29ADEE-97BA-E924-B07D-5787F93DC85B}"/>
              </a:ext>
            </a:extLst>
          </p:cNvPr>
          <p:cNvSpPr txBox="1">
            <a:spLocks/>
          </p:cNvSpPr>
          <p:nvPr/>
        </p:nvSpPr>
        <p:spPr>
          <a:xfrm>
            <a:off x="667587" y="4706001"/>
            <a:ext cx="10626587" cy="1683076"/>
          </a:xfrm>
          <a:prstGeom prst="rect">
            <a:avLst/>
          </a:prstGeom>
        </p:spPr>
        <p:txBody>
          <a:bodyPr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000" b="1" dirty="0">
                <a:solidFill>
                  <a:schemeClr val="tx1">
                    <a:lumMod val="65000"/>
                    <a:lumOff val="35000"/>
                  </a:schemeClr>
                </a:solidFill>
                <a:ea typeface="Lato"/>
                <a:cs typeface="Lato"/>
              </a:rPr>
              <a:t>Include professional contact details </a:t>
            </a:r>
          </a:p>
          <a:p>
            <a:r>
              <a:rPr lang="en-GB" sz="1500" dirty="0"/>
              <a:t>For each place where you worked, you must provide us with the name and contact details of your supervisor or manager. We will contact them to verify the information provided.</a:t>
            </a:r>
          </a:p>
          <a:p>
            <a:r>
              <a:rPr lang="en-GB" sz="1500" dirty="0"/>
              <a:t>Any address or email address you provide for a supervisor or manager must be a professional or business address.</a:t>
            </a:r>
            <a:r>
              <a:rPr lang="en-GB" sz="1400" b="1" dirty="0">
                <a:solidFill>
                  <a:schemeClr val="tx1">
                    <a:lumMod val="50000"/>
                    <a:lumOff val="50000"/>
                  </a:schemeClr>
                </a:solidFill>
              </a:rPr>
              <a:t> </a:t>
            </a:r>
          </a:p>
          <a:p>
            <a:pPr marL="0" indent="0">
              <a:lnSpc>
                <a:spcPct val="100000"/>
              </a:lnSpc>
              <a:spcBef>
                <a:spcPts val="0"/>
              </a:spcBef>
              <a:buNone/>
            </a:pPr>
            <a:r>
              <a:rPr lang="en-GB" sz="1400" b="1" dirty="0">
                <a:solidFill>
                  <a:schemeClr val="tx1">
                    <a:lumMod val="50000"/>
                    <a:lumOff val="50000"/>
                  </a:schemeClr>
                </a:solidFill>
              </a:rPr>
              <a:t>      We don't accept private postal or email addresses</a:t>
            </a:r>
            <a:r>
              <a:rPr lang="en-GB" sz="1400" dirty="0">
                <a:solidFill>
                  <a:schemeClr val="tx1">
                    <a:lumMod val="50000"/>
                    <a:lumOff val="50000"/>
                  </a:schemeClr>
                </a:solidFill>
              </a:rPr>
              <a:t>.</a:t>
            </a:r>
            <a:r>
              <a:rPr lang="en-GB" sz="1500" dirty="0"/>
              <a:t> </a:t>
            </a:r>
            <a:endParaRPr lang="en-GB" sz="2000" b="1" dirty="0"/>
          </a:p>
        </p:txBody>
      </p:sp>
    </p:spTree>
    <p:extLst>
      <p:ext uri="{BB962C8B-B14F-4D97-AF65-F5344CB8AC3E}">
        <p14:creationId xmlns:p14="http://schemas.microsoft.com/office/powerpoint/2010/main" val="560405841"/>
      </p:ext>
    </p:extLst>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500"/>
                                        <p:tgtEl>
                                          <p:spTgt spid="3">
                                            <p:txEl>
                                              <p:pRg st="0" end="0"/>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500"/>
                                        <p:tgtEl>
                                          <p:spTgt spid="3">
                                            <p:txEl>
                                              <p:pRg st="1" end="1"/>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animEffect transition="in" filter="fade">
                                      <p:cBhvr>
                                        <p:cTn id="23" dur="500"/>
                                        <p:tgtEl>
                                          <p:spTgt spid="4">
                                            <p:txEl>
                                              <p:pRg st="0" end="0"/>
                                            </p:txEl>
                                          </p:spTgt>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4">
                                            <p:txEl>
                                              <p:pRg st="1" end="1"/>
                                            </p:txEl>
                                          </p:spTgt>
                                        </p:tgtEl>
                                        <p:attrNameLst>
                                          <p:attrName>style.visibility</p:attrName>
                                        </p:attrNameLst>
                                      </p:cBhvr>
                                      <p:to>
                                        <p:strVal val="visible"/>
                                      </p:to>
                                    </p:set>
                                    <p:animEffect transition="in" filter="fade">
                                      <p:cBhvr>
                                        <p:cTn id="27" dur="500"/>
                                        <p:tgtEl>
                                          <p:spTgt spid="4">
                                            <p:txEl>
                                              <p:pRg st="1" end="1"/>
                                            </p:txEl>
                                          </p:spTgt>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animEffect transition="in" filter="fade">
                                      <p:cBhvr>
                                        <p:cTn id="31" dur="500"/>
                                        <p:tgtEl>
                                          <p:spTgt spid="5">
                                            <p:txEl>
                                              <p:pRg st="0" end="0"/>
                                            </p:txEl>
                                          </p:spTgt>
                                        </p:tgtEl>
                                      </p:cBhvr>
                                    </p:animEffect>
                                  </p:childTnLst>
                                </p:cTn>
                              </p:par>
                            </p:childTnLst>
                          </p:cTn>
                        </p:par>
                        <p:par>
                          <p:cTn id="32" fill="hold">
                            <p:stCondLst>
                              <p:cond delay="3500"/>
                            </p:stCondLst>
                            <p:childTnLst>
                              <p:par>
                                <p:cTn id="33" presetID="10" presetClass="entr" presetSubtype="0" fill="hold" nodeType="afterEffect">
                                  <p:stCondLst>
                                    <p:cond delay="0"/>
                                  </p:stCondLst>
                                  <p:childTnLst>
                                    <p:set>
                                      <p:cBhvr>
                                        <p:cTn id="34" dur="1" fill="hold">
                                          <p:stCondLst>
                                            <p:cond delay="0"/>
                                          </p:stCondLst>
                                        </p:cTn>
                                        <p:tgtEl>
                                          <p:spTgt spid="5">
                                            <p:txEl>
                                              <p:pRg st="1" end="1"/>
                                            </p:txEl>
                                          </p:spTgt>
                                        </p:tgtEl>
                                        <p:attrNameLst>
                                          <p:attrName>style.visibility</p:attrName>
                                        </p:attrNameLst>
                                      </p:cBhvr>
                                      <p:to>
                                        <p:strVal val="visible"/>
                                      </p:to>
                                    </p:set>
                                    <p:animEffect transition="in" filter="fade">
                                      <p:cBhvr>
                                        <p:cTn id="35" dur="500"/>
                                        <p:tgtEl>
                                          <p:spTgt spid="5">
                                            <p:txEl>
                                              <p:pRg st="1" end="1"/>
                                            </p:txEl>
                                          </p:spTgt>
                                        </p:tgtEl>
                                      </p:cBhvr>
                                    </p:animEffect>
                                  </p:childTnLst>
                                </p:cTn>
                              </p:par>
                            </p:childTnLst>
                          </p:cTn>
                        </p:par>
                        <p:par>
                          <p:cTn id="36" fill="hold">
                            <p:stCondLst>
                              <p:cond delay="4000"/>
                            </p:stCondLst>
                            <p:childTnLst>
                              <p:par>
                                <p:cTn id="37" presetID="10" presetClass="entr" presetSubtype="0" fill="hold" nodeType="afterEffect">
                                  <p:stCondLst>
                                    <p:cond delay="0"/>
                                  </p:stCondLst>
                                  <p:childTnLst>
                                    <p:set>
                                      <p:cBhvr>
                                        <p:cTn id="38" dur="1" fill="hold">
                                          <p:stCondLst>
                                            <p:cond delay="0"/>
                                          </p:stCondLst>
                                        </p:cTn>
                                        <p:tgtEl>
                                          <p:spTgt spid="6">
                                            <p:txEl>
                                              <p:pRg st="0" end="0"/>
                                            </p:txEl>
                                          </p:spTgt>
                                        </p:tgtEl>
                                        <p:attrNameLst>
                                          <p:attrName>style.visibility</p:attrName>
                                        </p:attrNameLst>
                                      </p:cBhvr>
                                      <p:to>
                                        <p:strVal val="visible"/>
                                      </p:to>
                                    </p:set>
                                    <p:animEffect transition="in" filter="fade">
                                      <p:cBhvr>
                                        <p:cTn id="39" dur="500"/>
                                        <p:tgtEl>
                                          <p:spTgt spid="6">
                                            <p:txEl>
                                              <p:pRg st="0" end="0"/>
                                            </p:txEl>
                                          </p:spTgt>
                                        </p:tgtEl>
                                      </p:cBhvr>
                                    </p:animEffect>
                                  </p:childTnLst>
                                </p:cTn>
                              </p:par>
                            </p:childTnLst>
                          </p:cTn>
                        </p:par>
                        <p:par>
                          <p:cTn id="40" fill="hold">
                            <p:stCondLst>
                              <p:cond delay="4500"/>
                            </p:stCondLst>
                            <p:childTnLst>
                              <p:par>
                                <p:cTn id="41" presetID="10" presetClass="entr" presetSubtype="0" fill="hold" nodeType="afterEffect">
                                  <p:stCondLst>
                                    <p:cond delay="0"/>
                                  </p:stCondLst>
                                  <p:childTnLst>
                                    <p:set>
                                      <p:cBhvr>
                                        <p:cTn id="42" dur="1" fill="hold">
                                          <p:stCondLst>
                                            <p:cond delay="0"/>
                                          </p:stCondLst>
                                        </p:cTn>
                                        <p:tgtEl>
                                          <p:spTgt spid="6">
                                            <p:txEl>
                                              <p:pRg st="1" end="1"/>
                                            </p:txEl>
                                          </p:spTgt>
                                        </p:tgtEl>
                                        <p:attrNameLst>
                                          <p:attrName>style.visibility</p:attrName>
                                        </p:attrNameLst>
                                      </p:cBhvr>
                                      <p:to>
                                        <p:strVal val="visible"/>
                                      </p:to>
                                    </p:set>
                                    <p:animEffect transition="in" filter="fade">
                                      <p:cBhvr>
                                        <p:cTn id="43" dur="500"/>
                                        <p:tgtEl>
                                          <p:spTgt spid="6">
                                            <p:txEl>
                                              <p:pRg st="1" end="1"/>
                                            </p:txEl>
                                          </p:spTgt>
                                        </p:tgtEl>
                                      </p:cBhvr>
                                    </p:animEffect>
                                  </p:childTnLst>
                                </p:cTn>
                              </p:par>
                            </p:childTnLst>
                          </p:cTn>
                        </p:par>
                        <p:par>
                          <p:cTn id="44" fill="hold">
                            <p:stCondLst>
                              <p:cond delay="5000"/>
                            </p:stCondLst>
                            <p:childTnLst>
                              <p:par>
                                <p:cTn id="45" presetID="10" presetClass="entr" presetSubtype="0" fill="hold" nodeType="afterEffect">
                                  <p:stCondLst>
                                    <p:cond delay="0"/>
                                  </p:stCondLst>
                                  <p:childTnLst>
                                    <p:set>
                                      <p:cBhvr>
                                        <p:cTn id="46" dur="1" fill="hold">
                                          <p:stCondLst>
                                            <p:cond delay="0"/>
                                          </p:stCondLst>
                                        </p:cTn>
                                        <p:tgtEl>
                                          <p:spTgt spid="7">
                                            <p:txEl>
                                              <p:pRg st="0" end="0"/>
                                            </p:txEl>
                                          </p:spTgt>
                                        </p:tgtEl>
                                        <p:attrNameLst>
                                          <p:attrName>style.visibility</p:attrName>
                                        </p:attrNameLst>
                                      </p:cBhvr>
                                      <p:to>
                                        <p:strVal val="visible"/>
                                      </p:to>
                                    </p:set>
                                    <p:animEffect transition="in" filter="fade">
                                      <p:cBhvr>
                                        <p:cTn id="47" dur="500"/>
                                        <p:tgtEl>
                                          <p:spTgt spid="7">
                                            <p:txEl>
                                              <p:pRg st="0" end="0"/>
                                            </p:txEl>
                                          </p:spTgt>
                                        </p:tgtEl>
                                      </p:cBhvr>
                                    </p:animEffect>
                                  </p:childTnLst>
                                </p:cTn>
                              </p:par>
                            </p:childTnLst>
                          </p:cTn>
                        </p:par>
                        <p:par>
                          <p:cTn id="48" fill="hold">
                            <p:stCondLst>
                              <p:cond delay="5500"/>
                            </p:stCondLst>
                            <p:childTnLst>
                              <p:par>
                                <p:cTn id="49" presetID="10" presetClass="entr" presetSubtype="0" fill="hold" nodeType="afterEffect">
                                  <p:stCondLst>
                                    <p:cond delay="0"/>
                                  </p:stCondLst>
                                  <p:childTnLst>
                                    <p:set>
                                      <p:cBhvr>
                                        <p:cTn id="50" dur="1" fill="hold">
                                          <p:stCondLst>
                                            <p:cond delay="0"/>
                                          </p:stCondLst>
                                        </p:cTn>
                                        <p:tgtEl>
                                          <p:spTgt spid="7">
                                            <p:txEl>
                                              <p:pRg st="1" end="1"/>
                                            </p:txEl>
                                          </p:spTgt>
                                        </p:tgtEl>
                                        <p:attrNameLst>
                                          <p:attrName>style.visibility</p:attrName>
                                        </p:attrNameLst>
                                      </p:cBhvr>
                                      <p:to>
                                        <p:strVal val="visible"/>
                                      </p:to>
                                    </p:set>
                                    <p:animEffect transition="in" filter="fade">
                                      <p:cBhvr>
                                        <p:cTn id="51" dur="500"/>
                                        <p:tgtEl>
                                          <p:spTgt spid="7">
                                            <p:txEl>
                                              <p:pRg st="1" end="1"/>
                                            </p:txEl>
                                          </p:spTgt>
                                        </p:tgtEl>
                                      </p:cBhvr>
                                    </p:animEffect>
                                  </p:childTnLst>
                                </p:cTn>
                              </p:par>
                            </p:childTnLst>
                          </p:cTn>
                        </p:par>
                        <p:par>
                          <p:cTn id="52" fill="hold">
                            <p:stCondLst>
                              <p:cond delay="6000"/>
                            </p:stCondLst>
                            <p:childTnLst>
                              <p:par>
                                <p:cTn id="53" presetID="22" presetClass="entr" presetSubtype="8" fill="hold" nodeType="afterEffect">
                                  <p:stCondLst>
                                    <p:cond delay="0"/>
                                  </p:stCondLst>
                                  <p:childTnLst>
                                    <p:set>
                                      <p:cBhvr>
                                        <p:cTn id="54" dur="1" fill="hold">
                                          <p:stCondLst>
                                            <p:cond delay="0"/>
                                          </p:stCondLst>
                                        </p:cTn>
                                        <p:tgtEl>
                                          <p:spTgt spid="19">
                                            <p:txEl>
                                              <p:pRg st="0" end="0"/>
                                            </p:txEl>
                                          </p:spTgt>
                                        </p:tgtEl>
                                        <p:attrNameLst>
                                          <p:attrName>style.visibility</p:attrName>
                                        </p:attrNameLst>
                                      </p:cBhvr>
                                      <p:to>
                                        <p:strVal val="visible"/>
                                      </p:to>
                                    </p:set>
                                    <p:animEffect transition="in" filter="wipe(left)">
                                      <p:cBhvr>
                                        <p:cTn id="55" dur="500"/>
                                        <p:tgtEl>
                                          <p:spTgt spid="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build="p"/>
      <p:bldP spid="4" grpId="0" build="p"/>
      <p:bldP spid="5" grpId="0" build="p"/>
      <p:bldP spid="6" grpId="0" build="p"/>
      <p:bldP spid="7" grpId="0" build="p"/>
      <p:bldP spid="1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71" name="Shape 760">
            <a:extLst>
              <a:ext uri="{FF2B5EF4-FFF2-40B4-BE49-F238E27FC236}">
                <a16:creationId xmlns:a16="http://schemas.microsoft.com/office/drawing/2014/main" id="{60008F33-091D-8D53-FD0D-1C6FFD3A3AE9}"/>
              </a:ext>
            </a:extLst>
          </p:cNvPr>
          <p:cNvSpPr>
            <a:spLocks noChangeArrowheads="1"/>
          </p:cNvSpPr>
          <p:nvPr/>
        </p:nvSpPr>
        <p:spPr bwMode="auto">
          <a:xfrm>
            <a:off x="4325163" y="1832754"/>
            <a:ext cx="1695450" cy="2490788"/>
          </a:xfrm>
          <a:prstGeom prst="rect">
            <a:avLst/>
          </a:prstGeom>
          <a:gradFill rotWithShape="0">
            <a:gsLst>
              <a:gs pos="0">
                <a:srgbClr val="20ADB7"/>
              </a:gs>
              <a:gs pos="27000">
                <a:srgbClr val="20ADB7"/>
              </a:gs>
              <a:gs pos="100000">
                <a:srgbClr val="EEB523"/>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749" name="Shape 749">
            <a:extLst>
              <a:ext uri="{FF2B5EF4-FFF2-40B4-BE49-F238E27FC236}">
                <a16:creationId xmlns:a16="http://schemas.microsoft.com/office/drawing/2014/main" id="{EBE4A711-ACC7-B0D4-7D46-0AFC12FE8625}"/>
              </a:ext>
            </a:extLst>
          </p:cNvPr>
          <p:cNvSpPr/>
          <p:nvPr/>
        </p:nvSpPr>
        <p:spPr>
          <a:xfrm>
            <a:off x="3084106" y="2813329"/>
            <a:ext cx="685800" cy="19050"/>
          </a:xfrm>
          <a:prstGeom prst="roundRect">
            <a:avLst>
              <a:gd name="adj" fmla="val 50000"/>
            </a:avLst>
          </a:prstGeom>
          <a:solidFill>
            <a:srgbClr val="20ADB7"/>
          </a:solidFill>
          <a:ln>
            <a:solidFill>
              <a:srgbClr val="20ADB7"/>
            </a:solidFill>
          </a:ln>
        </p:spPr>
        <p:txBody>
          <a:bodyPr lIns="109700" tIns="54850" rIns="109700" bIns="54850" anchor="ctr"/>
          <a:lstStyle/>
          <a:p>
            <a:pPr algn="ctr" defTabSz="914034" eaLnBrk="1" fontAlgn="auto" hangingPunct="1">
              <a:spcBef>
                <a:spcPts val="0"/>
              </a:spcBef>
              <a:spcAft>
                <a:spcPts val="0"/>
              </a:spcAft>
              <a:defRPr/>
            </a:pPr>
            <a:endParaRPr sz="1600">
              <a:solidFill>
                <a:srgbClr val="20ADB7"/>
              </a:solidFill>
              <a:latin typeface="Calibri"/>
              <a:ea typeface="Calibri"/>
              <a:cs typeface="Calibri"/>
              <a:sym typeface="Calibri"/>
            </a:endParaRPr>
          </a:p>
        </p:txBody>
      </p:sp>
      <p:sp>
        <p:nvSpPr>
          <p:cNvPr id="19463" name="Shape 752">
            <a:extLst>
              <a:ext uri="{FF2B5EF4-FFF2-40B4-BE49-F238E27FC236}">
                <a16:creationId xmlns:a16="http://schemas.microsoft.com/office/drawing/2014/main" id="{80920ADA-01D4-5E0F-13E6-22D278514389}"/>
              </a:ext>
            </a:extLst>
          </p:cNvPr>
          <p:cNvSpPr>
            <a:spLocks noChangeArrowheads="1"/>
          </p:cNvSpPr>
          <p:nvPr/>
        </p:nvSpPr>
        <p:spPr bwMode="auto">
          <a:xfrm>
            <a:off x="2566704" y="1832754"/>
            <a:ext cx="1695450" cy="2490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753" name="Shape 753">
            <a:extLst>
              <a:ext uri="{FF2B5EF4-FFF2-40B4-BE49-F238E27FC236}">
                <a16:creationId xmlns:a16="http://schemas.microsoft.com/office/drawing/2014/main" id="{01CD603C-2ED9-550D-5F41-EB882B7FBADB}"/>
              </a:ext>
            </a:extLst>
          </p:cNvPr>
          <p:cNvSpPr/>
          <p:nvPr/>
        </p:nvSpPr>
        <p:spPr>
          <a:xfrm>
            <a:off x="4823031" y="2815417"/>
            <a:ext cx="685800" cy="19050"/>
          </a:xfrm>
          <a:prstGeom prst="roundRect">
            <a:avLst>
              <a:gd name="adj" fmla="val 50000"/>
            </a:avLst>
          </a:prstGeom>
          <a:solidFill>
            <a:schemeClr val="bg1"/>
          </a:solidFill>
          <a:ln>
            <a:solidFill>
              <a:schemeClr val="bg1"/>
            </a:solidFill>
          </a:ln>
        </p:spPr>
        <p:txBody>
          <a:bodyPr lIns="109700" tIns="54850" rIns="109700" bIns="54850" anchor="ctr"/>
          <a:lstStyle/>
          <a:p>
            <a:pPr algn="ctr" defTabSz="914034" eaLnBrk="1" fontAlgn="auto" hangingPunct="1">
              <a:spcBef>
                <a:spcPts val="0"/>
              </a:spcBef>
              <a:spcAft>
                <a:spcPts val="0"/>
              </a:spcAft>
              <a:defRPr/>
            </a:pPr>
            <a:endParaRPr sz="1600">
              <a:solidFill>
                <a:schemeClr val="dk1"/>
              </a:solidFill>
              <a:latin typeface="Calibri"/>
              <a:ea typeface="Calibri"/>
              <a:cs typeface="Calibri"/>
              <a:sym typeface="Calibri"/>
            </a:endParaRPr>
          </a:p>
        </p:txBody>
      </p:sp>
      <p:sp>
        <p:nvSpPr>
          <p:cNvPr id="19467" name="Shape 756">
            <a:extLst>
              <a:ext uri="{FF2B5EF4-FFF2-40B4-BE49-F238E27FC236}">
                <a16:creationId xmlns:a16="http://schemas.microsoft.com/office/drawing/2014/main" id="{48D86C09-E6DA-16A6-2302-072C52A39027}"/>
              </a:ext>
            </a:extLst>
          </p:cNvPr>
          <p:cNvSpPr>
            <a:spLocks noChangeArrowheads="1"/>
          </p:cNvSpPr>
          <p:nvPr/>
        </p:nvSpPr>
        <p:spPr bwMode="auto">
          <a:xfrm>
            <a:off x="6083506" y="1832754"/>
            <a:ext cx="1695450" cy="2490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757" name="Shape 757">
            <a:extLst>
              <a:ext uri="{FF2B5EF4-FFF2-40B4-BE49-F238E27FC236}">
                <a16:creationId xmlns:a16="http://schemas.microsoft.com/office/drawing/2014/main" id="{F4AEFBB7-BCF2-F668-5AF8-39BB42C0A87F}"/>
              </a:ext>
            </a:extLst>
          </p:cNvPr>
          <p:cNvSpPr/>
          <p:nvPr/>
        </p:nvSpPr>
        <p:spPr>
          <a:xfrm>
            <a:off x="6593094" y="2815417"/>
            <a:ext cx="685800" cy="19050"/>
          </a:xfrm>
          <a:prstGeom prst="roundRect">
            <a:avLst>
              <a:gd name="adj" fmla="val 50000"/>
            </a:avLst>
          </a:prstGeom>
          <a:solidFill>
            <a:schemeClr val="dk1"/>
          </a:solidFill>
          <a:ln>
            <a:solidFill>
              <a:schemeClr val="tx1">
                <a:lumMod val="50000"/>
                <a:lumOff val="50000"/>
              </a:schemeClr>
            </a:solidFill>
          </a:ln>
        </p:spPr>
        <p:txBody>
          <a:bodyPr lIns="109700" tIns="54850" rIns="109700" bIns="54850" anchor="ctr"/>
          <a:lstStyle/>
          <a:p>
            <a:pPr algn="ctr" defTabSz="914034" eaLnBrk="1" fontAlgn="auto" hangingPunct="1">
              <a:spcBef>
                <a:spcPts val="0"/>
              </a:spcBef>
              <a:spcAft>
                <a:spcPts val="0"/>
              </a:spcAft>
              <a:defRPr/>
            </a:pPr>
            <a:endParaRPr sz="1600">
              <a:solidFill>
                <a:schemeClr val="dk1"/>
              </a:solidFill>
              <a:latin typeface="Calibri"/>
              <a:ea typeface="Calibri"/>
              <a:cs typeface="Calibri"/>
              <a:sym typeface="Calibri"/>
            </a:endParaRPr>
          </a:p>
        </p:txBody>
      </p:sp>
      <p:sp>
        <p:nvSpPr>
          <p:cNvPr id="19472" name="Shape 761">
            <a:extLst>
              <a:ext uri="{FF2B5EF4-FFF2-40B4-BE49-F238E27FC236}">
                <a16:creationId xmlns:a16="http://schemas.microsoft.com/office/drawing/2014/main" id="{AD5D6BB0-948F-E36F-6D37-2A40087AC99C}"/>
              </a:ext>
            </a:extLst>
          </p:cNvPr>
          <p:cNvSpPr>
            <a:spLocks noChangeArrowheads="1"/>
          </p:cNvSpPr>
          <p:nvPr/>
        </p:nvSpPr>
        <p:spPr bwMode="auto">
          <a:xfrm>
            <a:off x="1335171" y="2810654"/>
            <a:ext cx="685800" cy="28575"/>
          </a:xfrm>
          <a:prstGeom prst="roundRect">
            <a:avLst>
              <a:gd name="adj" fmla="val 50000"/>
            </a:avLst>
          </a:prstGeom>
          <a:solidFill>
            <a:srgbClr val="20ADB7"/>
          </a:solidFill>
          <a:ln>
            <a:solidFill>
              <a:srgbClr val="20ADB7"/>
            </a:solidFill>
          </a:ln>
        </p:spPr>
        <p:txBody>
          <a:bodyPr lIns="109700" tIns="54850" rIns="109700" bIns="54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Calibri" panose="020F0502020204030204" pitchFamily="34" charset="0"/>
              <a:cs typeface="Calibri" panose="020F0502020204030204" pitchFamily="34" charset="0"/>
              <a:sym typeface="Calibri" panose="020F0502020204030204" pitchFamily="34" charset="0"/>
            </a:endParaRPr>
          </a:p>
        </p:txBody>
      </p:sp>
      <p:sp>
        <p:nvSpPr>
          <p:cNvPr id="19475" name="Shape 764">
            <a:extLst>
              <a:ext uri="{FF2B5EF4-FFF2-40B4-BE49-F238E27FC236}">
                <a16:creationId xmlns:a16="http://schemas.microsoft.com/office/drawing/2014/main" id="{F6976B19-4392-D9DC-B0A2-7C77ACA14ECB}"/>
              </a:ext>
            </a:extLst>
          </p:cNvPr>
          <p:cNvSpPr>
            <a:spLocks noChangeArrowheads="1"/>
          </p:cNvSpPr>
          <p:nvPr/>
        </p:nvSpPr>
        <p:spPr bwMode="auto">
          <a:xfrm>
            <a:off x="7840551" y="1832754"/>
            <a:ext cx="1695450" cy="2490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765" name="Shape 765">
            <a:extLst>
              <a:ext uri="{FF2B5EF4-FFF2-40B4-BE49-F238E27FC236}">
                <a16:creationId xmlns:a16="http://schemas.microsoft.com/office/drawing/2014/main" id="{ADDAD1E7-D274-C7CA-5D52-D7D81E0B658E}"/>
              </a:ext>
            </a:extLst>
          </p:cNvPr>
          <p:cNvSpPr/>
          <p:nvPr/>
        </p:nvSpPr>
        <p:spPr>
          <a:xfrm>
            <a:off x="8350139" y="2815417"/>
            <a:ext cx="685800" cy="19050"/>
          </a:xfrm>
          <a:prstGeom prst="roundRect">
            <a:avLst>
              <a:gd name="adj" fmla="val 50000"/>
            </a:avLst>
          </a:prstGeom>
          <a:solidFill>
            <a:schemeClr val="dk1"/>
          </a:solidFill>
          <a:ln>
            <a:solidFill>
              <a:schemeClr val="tx1">
                <a:lumMod val="50000"/>
                <a:lumOff val="50000"/>
              </a:schemeClr>
            </a:solidFill>
          </a:ln>
        </p:spPr>
        <p:txBody>
          <a:bodyPr lIns="109700" tIns="54850" rIns="109700" bIns="54850" anchor="ctr"/>
          <a:lstStyle/>
          <a:p>
            <a:pPr algn="ctr" defTabSz="914034" eaLnBrk="1" fontAlgn="auto" hangingPunct="1">
              <a:spcBef>
                <a:spcPts val="0"/>
              </a:spcBef>
              <a:spcAft>
                <a:spcPts val="0"/>
              </a:spcAft>
              <a:defRPr/>
            </a:pPr>
            <a:endParaRPr sz="1600">
              <a:solidFill>
                <a:schemeClr val="dk1"/>
              </a:solidFill>
              <a:latin typeface="Calibri"/>
              <a:ea typeface="Calibri"/>
              <a:cs typeface="Calibri"/>
              <a:sym typeface="Calibri"/>
            </a:endParaRPr>
          </a:p>
        </p:txBody>
      </p:sp>
      <p:sp>
        <p:nvSpPr>
          <p:cNvPr id="2" name="Text Placeholder 1">
            <a:extLst>
              <a:ext uri="{FF2B5EF4-FFF2-40B4-BE49-F238E27FC236}">
                <a16:creationId xmlns:a16="http://schemas.microsoft.com/office/drawing/2014/main" id="{D37A699D-6D85-CA53-E76C-E3856F073726}"/>
              </a:ext>
            </a:extLst>
          </p:cNvPr>
          <p:cNvSpPr txBox="1">
            <a:spLocks/>
          </p:cNvSpPr>
          <p:nvPr/>
        </p:nvSpPr>
        <p:spPr>
          <a:xfrm>
            <a:off x="968308" y="2972579"/>
            <a:ext cx="1385936" cy="744543"/>
          </a:xfrm>
          <a:prstGeom prst="rect">
            <a:avLst/>
          </a:prstGeom>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914354">
              <a:buNone/>
              <a:defRPr/>
            </a:pPr>
            <a:r>
              <a:rPr lang="en-US" sz="2000" b="1" dirty="0">
                <a:solidFill>
                  <a:srgbClr val="20ADB7"/>
                </a:solidFill>
              </a:rPr>
              <a:t>Section 1</a:t>
            </a:r>
          </a:p>
          <a:p>
            <a:pPr marL="0" indent="0" algn="ctr" defTabSz="914354">
              <a:buNone/>
              <a:defRPr/>
            </a:pPr>
            <a:r>
              <a:rPr lang="en-US" sz="1600" dirty="0">
                <a:solidFill>
                  <a:schemeClr val="tx1">
                    <a:lumMod val="50000"/>
                    <a:lumOff val="50000"/>
                  </a:schemeClr>
                </a:solidFill>
              </a:rPr>
              <a:t>Your details</a:t>
            </a:r>
          </a:p>
        </p:txBody>
      </p:sp>
      <p:sp>
        <p:nvSpPr>
          <p:cNvPr id="3" name="Text Placeholder 1">
            <a:extLst>
              <a:ext uri="{FF2B5EF4-FFF2-40B4-BE49-F238E27FC236}">
                <a16:creationId xmlns:a16="http://schemas.microsoft.com/office/drawing/2014/main" id="{A325FD1F-277A-7E06-9A95-3A83EBE36CC3}"/>
              </a:ext>
            </a:extLst>
          </p:cNvPr>
          <p:cNvSpPr txBox="1">
            <a:spLocks/>
          </p:cNvSpPr>
          <p:nvPr/>
        </p:nvSpPr>
        <p:spPr>
          <a:xfrm>
            <a:off x="2746132" y="2972579"/>
            <a:ext cx="1245304" cy="936654"/>
          </a:xfrm>
          <a:prstGeom prst="rect">
            <a:avLst/>
          </a:prstGeom>
          <a:noFill/>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914354">
              <a:buNone/>
              <a:defRPr/>
            </a:pPr>
            <a:r>
              <a:rPr lang="en-US" sz="2000" b="1" dirty="0">
                <a:solidFill>
                  <a:srgbClr val="20ADB7"/>
                </a:solidFill>
              </a:rPr>
              <a:t>Section 2</a:t>
            </a:r>
          </a:p>
          <a:p>
            <a:pPr marL="0" indent="0" algn="ctr" defTabSz="914354">
              <a:buNone/>
              <a:defRPr/>
            </a:pPr>
            <a:r>
              <a:rPr lang="en-US" sz="1600" dirty="0">
                <a:solidFill>
                  <a:schemeClr val="tx1">
                    <a:lumMod val="50000"/>
                    <a:lumOff val="50000"/>
                  </a:schemeClr>
                </a:solidFill>
              </a:rPr>
              <a:t>Your qualification</a:t>
            </a:r>
          </a:p>
        </p:txBody>
      </p:sp>
      <p:sp>
        <p:nvSpPr>
          <p:cNvPr id="4" name="Text Placeholder 1">
            <a:extLst>
              <a:ext uri="{FF2B5EF4-FFF2-40B4-BE49-F238E27FC236}">
                <a16:creationId xmlns:a16="http://schemas.microsoft.com/office/drawing/2014/main" id="{E42F6672-6A59-CB46-81E4-7756945D5423}"/>
              </a:ext>
            </a:extLst>
          </p:cNvPr>
          <p:cNvSpPr txBox="1">
            <a:spLocks/>
          </p:cNvSpPr>
          <p:nvPr/>
        </p:nvSpPr>
        <p:spPr>
          <a:xfrm>
            <a:off x="4575688" y="2972579"/>
            <a:ext cx="1212070" cy="936654"/>
          </a:xfrm>
          <a:prstGeom prst="rect">
            <a:avLst/>
          </a:prstGeom>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914354">
              <a:buNone/>
              <a:defRPr/>
            </a:pPr>
            <a:r>
              <a:rPr lang="en-US" sz="2000" b="1" dirty="0">
                <a:solidFill>
                  <a:schemeClr val="bg1"/>
                </a:solidFill>
              </a:rPr>
              <a:t>Section 3</a:t>
            </a:r>
          </a:p>
          <a:p>
            <a:pPr marL="0" indent="0" algn="ctr" defTabSz="914354">
              <a:buNone/>
              <a:defRPr/>
            </a:pPr>
            <a:r>
              <a:rPr lang="en-US" sz="1600" dirty="0">
                <a:solidFill>
                  <a:schemeClr val="bg1"/>
                </a:solidFill>
              </a:rPr>
              <a:t>Professional experience</a:t>
            </a:r>
          </a:p>
        </p:txBody>
      </p:sp>
      <p:sp>
        <p:nvSpPr>
          <p:cNvPr id="5" name="Text Placeholder 1">
            <a:extLst>
              <a:ext uri="{FF2B5EF4-FFF2-40B4-BE49-F238E27FC236}">
                <a16:creationId xmlns:a16="http://schemas.microsoft.com/office/drawing/2014/main" id="{8E3B5555-9B5F-D0F1-8C44-FA40773802CE}"/>
              </a:ext>
            </a:extLst>
          </p:cNvPr>
          <p:cNvSpPr txBox="1">
            <a:spLocks/>
          </p:cNvSpPr>
          <p:nvPr/>
        </p:nvSpPr>
        <p:spPr>
          <a:xfrm>
            <a:off x="6157527" y="2972579"/>
            <a:ext cx="1572642" cy="1267186"/>
          </a:xfrm>
          <a:prstGeom prst="rect">
            <a:avLst/>
          </a:prstGeom>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914354">
              <a:buNone/>
              <a:defRPr/>
            </a:pPr>
            <a:r>
              <a:rPr lang="en-US" sz="2000" b="1" dirty="0">
                <a:solidFill>
                  <a:srgbClr val="20ADB7"/>
                </a:solidFill>
              </a:rPr>
              <a:t>Section 4</a:t>
            </a:r>
          </a:p>
          <a:p>
            <a:pPr marL="0" indent="0" algn="ctr" defTabSz="914354">
              <a:buNone/>
              <a:defRPr/>
            </a:pPr>
            <a:r>
              <a:rPr lang="en-US" sz="1600" dirty="0">
                <a:solidFill>
                  <a:schemeClr val="tx1">
                    <a:lumMod val="50000"/>
                    <a:lumOff val="50000"/>
                  </a:schemeClr>
                </a:solidFill>
              </a:rPr>
              <a:t>Professional registration and membership</a:t>
            </a:r>
          </a:p>
        </p:txBody>
      </p:sp>
      <p:sp>
        <p:nvSpPr>
          <p:cNvPr id="6" name="Text Placeholder 1">
            <a:extLst>
              <a:ext uri="{FF2B5EF4-FFF2-40B4-BE49-F238E27FC236}">
                <a16:creationId xmlns:a16="http://schemas.microsoft.com/office/drawing/2014/main" id="{8B8A4DA6-44CB-40E6-111B-D0BCB8003D0D}"/>
              </a:ext>
            </a:extLst>
          </p:cNvPr>
          <p:cNvSpPr txBox="1">
            <a:spLocks/>
          </p:cNvSpPr>
          <p:nvPr/>
        </p:nvSpPr>
        <p:spPr>
          <a:xfrm>
            <a:off x="8090035" y="2972579"/>
            <a:ext cx="1180433" cy="365508"/>
          </a:xfrm>
          <a:prstGeom prst="rect">
            <a:avLst/>
          </a:prstGeom>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914354">
              <a:buNone/>
              <a:defRPr/>
            </a:pPr>
            <a:r>
              <a:rPr lang="en-US" sz="2000" b="1">
                <a:solidFill>
                  <a:srgbClr val="20ADB7"/>
                </a:solidFill>
              </a:rPr>
              <a:t>Section 5</a:t>
            </a:r>
          </a:p>
          <a:p>
            <a:pPr marL="0" indent="0" algn="ctr" defTabSz="914354">
              <a:buNone/>
              <a:defRPr/>
            </a:pPr>
            <a:r>
              <a:rPr lang="en-US" sz="1600">
                <a:solidFill>
                  <a:schemeClr val="tx1">
                    <a:lumMod val="50000"/>
                    <a:lumOff val="50000"/>
                  </a:schemeClr>
                </a:solidFill>
              </a:rPr>
              <a:t>English Language Proficiency</a:t>
            </a:r>
            <a:endParaRPr lang="en-US" sz="1600" dirty="0">
              <a:solidFill>
                <a:schemeClr val="tx1">
                  <a:lumMod val="50000"/>
                  <a:lumOff val="50000"/>
                </a:schemeClr>
              </a:solidFill>
            </a:endParaRPr>
          </a:p>
        </p:txBody>
      </p:sp>
      <p:sp>
        <p:nvSpPr>
          <p:cNvPr id="7" name="Text Placeholder 1">
            <a:extLst>
              <a:ext uri="{FF2B5EF4-FFF2-40B4-BE49-F238E27FC236}">
                <a16:creationId xmlns:a16="http://schemas.microsoft.com/office/drawing/2014/main" id="{B1940EF9-5B19-4B78-57B7-98AA93DEA32B}"/>
              </a:ext>
            </a:extLst>
          </p:cNvPr>
          <p:cNvSpPr txBox="1">
            <a:spLocks/>
          </p:cNvSpPr>
          <p:nvPr/>
        </p:nvSpPr>
        <p:spPr>
          <a:xfrm>
            <a:off x="9858991" y="2972579"/>
            <a:ext cx="1180433" cy="365508"/>
          </a:xfrm>
          <a:prstGeom prst="rect">
            <a:avLst/>
          </a:prstGeom>
        </p:spPr>
        <p:txBody>
          <a:bodyPr vert="horz" lIns="0" tIns="45720" rIns="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1050" kern="1200" baseline="0">
                <a:solidFill>
                  <a:schemeClr val="bg1">
                    <a:lumMod val="65000"/>
                  </a:schemeClr>
                </a:solidFill>
                <a:latin typeface="+mn-lt"/>
                <a:ea typeface="+mn-ea"/>
                <a:cs typeface="+mn-cs"/>
              </a:defRPr>
            </a:lvl1pPr>
            <a:lvl2pPr marL="457177"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Source Sans Pro" panose="020B0503030403020204" pitchFamily="34" charset="0"/>
                <a:ea typeface="+mn-ea"/>
                <a:cs typeface="+mn-cs"/>
              </a:defRPr>
            </a:lvl2pPr>
            <a:lvl3pPr marL="914354"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Source Sans Pro" panose="020B0503030403020204" pitchFamily="34" charset="0"/>
                <a:ea typeface="+mn-ea"/>
                <a:cs typeface="+mn-cs"/>
              </a:defRPr>
            </a:lvl3pPr>
            <a:lvl4pPr marL="1371531"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Source Sans Pro" panose="020B0503030403020204" pitchFamily="34" charset="0"/>
                <a:ea typeface="+mn-ea"/>
                <a:cs typeface="+mn-cs"/>
              </a:defRPr>
            </a:lvl4pPr>
            <a:lvl5pPr marL="1828709"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Source Sans Pro" panose="020B0503030403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defTabSz="914354">
              <a:defRPr/>
            </a:pPr>
            <a:r>
              <a:rPr lang="en-US" sz="2000" b="1" dirty="0">
                <a:solidFill>
                  <a:srgbClr val="20ADB7"/>
                </a:solidFill>
              </a:rPr>
              <a:t>Section 6</a:t>
            </a:r>
          </a:p>
          <a:p>
            <a:pPr algn="ctr" defTabSz="914354">
              <a:defRPr/>
            </a:pPr>
            <a:r>
              <a:rPr lang="en-US" sz="1600" dirty="0">
                <a:solidFill>
                  <a:schemeClr val="tx1">
                    <a:lumMod val="50000"/>
                    <a:lumOff val="50000"/>
                  </a:schemeClr>
                </a:solidFill>
              </a:rPr>
              <a:t>Declarations</a:t>
            </a:r>
          </a:p>
        </p:txBody>
      </p:sp>
      <p:pic>
        <p:nvPicPr>
          <p:cNvPr id="8" name="Graphic 7">
            <a:extLst>
              <a:ext uri="{FF2B5EF4-FFF2-40B4-BE49-F238E27FC236}">
                <a16:creationId xmlns:a16="http://schemas.microsoft.com/office/drawing/2014/main" id="{AF0B51CE-8521-F7C8-6053-815FD0E0B8F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448365" y="2045831"/>
            <a:ext cx="519202" cy="593374"/>
          </a:xfrm>
          <a:prstGeom prst="rect">
            <a:avLst/>
          </a:prstGeom>
        </p:spPr>
      </p:pic>
      <p:pic>
        <p:nvPicPr>
          <p:cNvPr id="9" name="Graphic 8">
            <a:extLst>
              <a:ext uri="{FF2B5EF4-FFF2-40B4-BE49-F238E27FC236}">
                <a16:creationId xmlns:a16="http://schemas.microsoft.com/office/drawing/2014/main" id="{1F2B951D-B1C2-36DF-95EC-A2FD237FED82}"/>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148210" y="2065824"/>
            <a:ext cx="547523" cy="657028"/>
          </a:xfrm>
          <a:prstGeom prst="rect">
            <a:avLst/>
          </a:prstGeom>
        </p:spPr>
      </p:pic>
      <p:pic>
        <p:nvPicPr>
          <p:cNvPr id="10" name="Graphic 9">
            <a:extLst>
              <a:ext uri="{FF2B5EF4-FFF2-40B4-BE49-F238E27FC236}">
                <a16:creationId xmlns:a16="http://schemas.microsoft.com/office/drawing/2014/main" id="{AC6D3610-845B-1FF8-C8E8-B0233ABD1305}"/>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8432950" y="2200666"/>
            <a:ext cx="531856" cy="522186"/>
          </a:xfrm>
          <a:prstGeom prst="rect">
            <a:avLst/>
          </a:prstGeom>
        </p:spPr>
      </p:pic>
      <p:pic>
        <p:nvPicPr>
          <p:cNvPr id="11" name="Graphic 10">
            <a:extLst>
              <a:ext uri="{FF2B5EF4-FFF2-40B4-BE49-F238E27FC236}">
                <a16:creationId xmlns:a16="http://schemas.microsoft.com/office/drawing/2014/main" id="{55636D3C-B17A-B137-B97B-A3807FECAD68}"/>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6692600" y="2080974"/>
            <a:ext cx="520143" cy="641878"/>
          </a:xfrm>
          <a:prstGeom prst="rect">
            <a:avLst/>
          </a:prstGeom>
        </p:spPr>
      </p:pic>
      <p:pic>
        <p:nvPicPr>
          <p:cNvPr id="12" name="Graphic 11">
            <a:extLst>
              <a:ext uri="{FF2B5EF4-FFF2-40B4-BE49-F238E27FC236}">
                <a16:creationId xmlns:a16="http://schemas.microsoft.com/office/drawing/2014/main" id="{35127589-874F-CAB5-D656-5F431F77B82A}"/>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10126337" y="2129438"/>
            <a:ext cx="593414" cy="593414"/>
          </a:xfrm>
          <a:prstGeom prst="rect">
            <a:avLst/>
          </a:prstGeom>
        </p:spPr>
      </p:pic>
      <p:pic>
        <p:nvPicPr>
          <p:cNvPr id="13" name="Graphic 12">
            <a:extLst>
              <a:ext uri="{FF2B5EF4-FFF2-40B4-BE49-F238E27FC236}">
                <a16:creationId xmlns:a16="http://schemas.microsoft.com/office/drawing/2014/main" id="{A22B3B13-5066-AB42-BDBD-D97E61101D5F}"/>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4840781" y="2074830"/>
            <a:ext cx="648022" cy="648022"/>
          </a:xfrm>
          <a:prstGeom prst="rect">
            <a:avLst/>
          </a:prstGeom>
        </p:spPr>
      </p:pic>
      <p:sp>
        <p:nvSpPr>
          <p:cNvPr id="18" name="Title 7">
            <a:extLst>
              <a:ext uri="{FF2B5EF4-FFF2-40B4-BE49-F238E27FC236}">
                <a16:creationId xmlns:a16="http://schemas.microsoft.com/office/drawing/2014/main" id="{E6ECD314-378E-D16A-91B2-FF3E2735D3B6}"/>
              </a:ext>
            </a:extLst>
          </p:cNvPr>
          <p:cNvSpPr>
            <a:spLocks noGrp="1"/>
          </p:cNvSpPr>
          <p:nvPr>
            <p:ph type="title"/>
          </p:nvPr>
        </p:nvSpPr>
        <p:spPr>
          <a:xfrm>
            <a:off x="1524000" y="649605"/>
            <a:ext cx="9144000" cy="536575"/>
          </a:xfrm>
        </p:spPr>
        <p:txBody>
          <a:bodyPr rtlCol="0">
            <a:normAutofit fontScale="90000"/>
          </a:bodyPr>
          <a:lstStyle/>
          <a:p>
            <a:pPr defTabSz="914354" eaLnBrk="1" fontAlgn="auto" hangingPunct="1">
              <a:spcAft>
                <a:spcPts val="0"/>
              </a:spcAft>
              <a:defRPr/>
            </a:pPr>
            <a:r>
              <a:rPr lang="en-US" b="1" dirty="0"/>
              <a:t>APPLICATION PROCESS</a:t>
            </a:r>
            <a:endParaRPr lang="en-US" dirty="0"/>
          </a:p>
        </p:txBody>
      </p:sp>
      <p:sp>
        <p:nvSpPr>
          <p:cNvPr id="19" name="Text Placeholder 8">
            <a:extLst>
              <a:ext uri="{FF2B5EF4-FFF2-40B4-BE49-F238E27FC236}">
                <a16:creationId xmlns:a16="http://schemas.microsoft.com/office/drawing/2014/main" id="{AAF83F98-CDB3-6246-8E99-858216BC4D9D}"/>
              </a:ext>
            </a:extLst>
          </p:cNvPr>
          <p:cNvSpPr txBox="1">
            <a:spLocks/>
          </p:cNvSpPr>
          <p:nvPr/>
        </p:nvSpPr>
        <p:spPr>
          <a:xfrm>
            <a:off x="3096322" y="1316355"/>
            <a:ext cx="5999356" cy="408824"/>
          </a:xfrm>
          <a:prstGeom prst="rect">
            <a:avLst/>
          </a:prstGeom>
        </p:spPr>
        <p:txBody>
          <a:bodyPr/>
          <a:lstStyle>
            <a:lvl1pPr marL="228589" indent="-228589" algn="l" defTabSz="914354"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66" indent="-228589" algn="l" defTabSz="914354"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43" indent="-228589" algn="l" defTabSz="914354"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20"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297"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474"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51"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fontAlgn="auto">
              <a:spcAft>
                <a:spcPts val="0"/>
              </a:spcAft>
              <a:buFont typeface="Arial" panose="020B0604020202020204" pitchFamily="34" charset="0"/>
              <a:buNone/>
              <a:defRPr/>
            </a:pPr>
            <a:r>
              <a:rPr lang="en-US" sz="1800" dirty="0">
                <a:solidFill>
                  <a:schemeClr val="tx1">
                    <a:lumMod val="50000"/>
                    <a:lumOff val="50000"/>
                  </a:schemeClr>
                </a:solidFill>
              </a:rPr>
              <a:t>HOW TO APPLY VIA THE INTERNATIONAL APPLICATION ROUTE</a:t>
            </a:r>
          </a:p>
        </p:txBody>
      </p:sp>
      <p:sp>
        <p:nvSpPr>
          <p:cNvPr id="20" name="Shape 764">
            <a:extLst>
              <a:ext uri="{FF2B5EF4-FFF2-40B4-BE49-F238E27FC236}">
                <a16:creationId xmlns:a16="http://schemas.microsoft.com/office/drawing/2014/main" id="{16AF6DD0-B385-EB43-428D-09297C30F655}"/>
              </a:ext>
            </a:extLst>
          </p:cNvPr>
          <p:cNvSpPr>
            <a:spLocks noChangeArrowheads="1"/>
          </p:cNvSpPr>
          <p:nvPr/>
        </p:nvSpPr>
        <p:spPr bwMode="auto">
          <a:xfrm>
            <a:off x="9598724" y="1829040"/>
            <a:ext cx="1695450" cy="2490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21" name="Shape 765">
            <a:extLst>
              <a:ext uri="{FF2B5EF4-FFF2-40B4-BE49-F238E27FC236}">
                <a16:creationId xmlns:a16="http://schemas.microsoft.com/office/drawing/2014/main" id="{EA8C1347-139B-8CC6-DD74-D6C17D42267E}"/>
              </a:ext>
            </a:extLst>
          </p:cNvPr>
          <p:cNvSpPr/>
          <p:nvPr/>
        </p:nvSpPr>
        <p:spPr>
          <a:xfrm>
            <a:off x="10108317" y="2822854"/>
            <a:ext cx="685800" cy="19050"/>
          </a:xfrm>
          <a:prstGeom prst="roundRect">
            <a:avLst>
              <a:gd name="adj" fmla="val 50000"/>
            </a:avLst>
          </a:prstGeom>
          <a:solidFill>
            <a:schemeClr val="dk1"/>
          </a:solidFill>
          <a:ln>
            <a:solidFill>
              <a:schemeClr val="tx1">
                <a:lumMod val="50000"/>
                <a:lumOff val="50000"/>
              </a:schemeClr>
            </a:solidFill>
          </a:ln>
        </p:spPr>
        <p:txBody>
          <a:bodyPr lIns="109700" tIns="54850" rIns="109700" bIns="54850" anchor="ctr"/>
          <a:lstStyle/>
          <a:p>
            <a:pPr algn="ctr" defTabSz="914034" eaLnBrk="1" fontAlgn="auto" hangingPunct="1">
              <a:spcBef>
                <a:spcPts val="0"/>
              </a:spcBef>
              <a:spcAft>
                <a:spcPts val="0"/>
              </a:spcAft>
              <a:defRPr/>
            </a:pPr>
            <a:endParaRPr sz="1600">
              <a:solidFill>
                <a:schemeClr val="dk1"/>
              </a:solidFill>
              <a:latin typeface="Calibri"/>
              <a:ea typeface="Calibri"/>
              <a:cs typeface="Calibri"/>
              <a:sym typeface="Calibri"/>
            </a:endParaRPr>
          </a:p>
        </p:txBody>
      </p:sp>
      <p:sp>
        <p:nvSpPr>
          <p:cNvPr id="15" name="Shape 748">
            <a:extLst>
              <a:ext uri="{FF2B5EF4-FFF2-40B4-BE49-F238E27FC236}">
                <a16:creationId xmlns:a16="http://schemas.microsoft.com/office/drawing/2014/main" id="{0AB7A81C-5952-C007-A99B-D34BD03A12DB}"/>
              </a:ext>
            </a:extLst>
          </p:cNvPr>
          <p:cNvSpPr>
            <a:spLocks noChangeArrowheads="1"/>
          </p:cNvSpPr>
          <p:nvPr/>
        </p:nvSpPr>
        <p:spPr bwMode="auto">
          <a:xfrm>
            <a:off x="825584" y="1829040"/>
            <a:ext cx="1695450" cy="2490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14" name="Content Placeholder 2">
            <a:extLst>
              <a:ext uri="{FF2B5EF4-FFF2-40B4-BE49-F238E27FC236}">
                <a16:creationId xmlns:a16="http://schemas.microsoft.com/office/drawing/2014/main" id="{AA29ADEE-97BA-E924-B07D-5787F93DC85B}"/>
              </a:ext>
            </a:extLst>
          </p:cNvPr>
          <p:cNvSpPr txBox="1">
            <a:spLocks/>
          </p:cNvSpPr>
          <p:nvPr/>
        </p:nvSpPr>
        <p:spPr>
          <a:xfrm>
            <a:off x="766969" y="4502996"/>
            <a:ext cx="10527205" cy="2108817"/>
          </a:xfrm>
          <a:prstGeom prst="rect">
            <a:avLst/>
          </a:prstGeom>
        </p:spPr>
        <p:txBody>
          <a:bodyPr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000" b="1" dirty="0">
                <a:solidFill>
                  <a:schemeClr val="tx1">
                    <a:lumMod val="65000"/>
                    <a:lumOff val="35000"/>
                  </a:schemeClr>
                </a:solidFill>
                <a:ea typeface="Lato"/>
                <a:cs typeface="Lato"/>
              </a:rPr>
              <a:t>Add supporting references</a:t>
            </a:r>
          </a:p>
          <a:p>
            <a:r>
              <a:rPr lang="en-GB" sz="1500" dirty="0"/>
              <a:t>In addition to this information, you must provide references in support of your application. </a:t>
            </a:r>
          </a:p>
          <a:p>
            <a:pPr marL="0" indent="0">
              <a:lnSpc>
                <a:spcPct val="100000"/>
              </a:lnSpc>
              <a:spcBef>
                <a:spcPts val="0"/>
              </a:spcBef>
              <a:buNone/>
            </a:pPr>
            <a:r>
              <a:rPr lang="en-GB" sz="1500" dirty="0"/>
              <a:t>     They should be written by someone who has been your supervisor, or otherwise responsible for you in a professional capacity.</a:t>
            </a:r>
            <a:br>
              <a:rPr lang="en-GB" sz="1500" dirty="0"/>
            </a:br>
            <a:endParaRPr lang="en-GB" sz="1500" dirty="0"/>
          </a:p>
          <a:p>
            <a:pPr marL="0" indent="0">
              <a:buNone/>
            </a:pPr>
            <a:r>
              <a:rPr lang="en-GB" sz="2000" b="1" dirty="0">
                <a:solidFill>
                  <a:schemeClr val="tx1">
                    <a:lumMod val="65000"/>
                    <a:lumOff val="35000"/>
                  </a:schemeClr>
                </a:solidFill>
                <a:ea typeface="Lato"/>
                <a:cs typeface="Lato"/>
              </a:rPr>
              <a:t>Upload your professional experience</a:t>
            </a:r>
          </a:p>
          <a:p>
            <a:r>
              <a:rPr lang="en-GB" sz="1500" dirty="0"/>
              <a:t>You can upload any supporting professional experience documents in this section.</a:t>
            </a:r>
            <a:br>
              <a:rPr lang="en-GB" sz="1500" dirty="0"/>
            </a:br>
            <a:r>
              <a:rPr lang="en-GB" sz="1500" dirty="0"/>
              <a:t>You must provide us with information of </a:t>
            </a:r>
            <a:r>
              <a:rPr lang="en-GB" sz="1400" b="1" dirty="0">
                <a:solidFill>
                  <a:schemeClr val="tx1">
                    <a:lumMod val="50000"/>
                    <a:lumOff val="50000"/>
                  </a:schemeClr>
                </a:solidFill>
              </a:rPr>
              <a:t>at least one example </a:t>
            </a:r>
            <a:r>
              <a:rPr lang="en-GB" sz="1500" dirty="0"/>
              <a:t>of your professional experience.</a:t>
            </a:r>
          </a:p>
          <a:p>
            <a:pPr marL="0" indent="0">
              <a:buFont typeface="Arial" panose="020B0604020202020204" pitchFamily="34" charset="0"/>
              <a:buNone/>
            </a:pPr>
            <a:endParaRPr lang="en-GB" sz="2000" b="1" dirty="0"/>
          </a:p>
        </p:txBody>
      </p:sp>
    </p:spTree>
    <p:extLst>
      <p:ext uri="{BB962C8B-B14F-4D97-AF65-F5344CB8AC3E}">
        <p14:creationId xmlns:p14="http://schemas.microsoft.com/office/powerpoint/2010/main" val="3117441083"/>
      </p:ext>
    </p:extLst>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500"/>
                                        <p:tgtEl>
                                          <p:spTgt spid="3">
                                            <p:txEl>
                                              <p:pRg st="0" end="0"/>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500"/>
                                        <p:tgtEl>
                                          <p:spTgt spid="3">
                                            <p:txEl>
                                              <p:pRg st="1" end="1"/>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animEffect transition="in" filter="fade">
                                      <p:cBhvr>
                                        <p:cTn id="23" dur="500"/>
                                        <p:tgtEl>
                                          <p:spTgt spid="4">
                                            <p:txEl>
                                              <p:pRg st="0" end="0"/>
                                            </p:txEl>
                                          </p:spTgt>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4">
                                            <p:txEl>
                                              <p:pRg st="1" end="1"/>
                                            </p:txEl>
                                          </p:spTgt>
                                        </p:tgtEl>
                                        <p:attrNameLst>
                                          <p:attrName>style.visibility</p:attrName>
                                        </p:attrNameLst>
                                      </p:cBhvr>
                                      <p:to>
                                        <p:strVal val="visible"/>
                                      </p:to>
                                    </p:set>
                                    <p:animEffect transition="in" filter="fade">
                                      <p:cBhvr>
                                        <p:cTn id="27" dur="500"/>
                                        <p:tgtEl>
                                          <p:spTgt spid="4">
                                            <p:txEl>
                                              <p:pRg st="1" end="1"/>
                                            </p:txEl>
                                          </p:spTgt>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animEffect transition="in" filter="fade">
                                      <p:cBhvr>
                                        <p:cTn id="31" dur="500"/>
                                        <p:tgtEl>
                                          <p:spTgt spid="5">
                                            <p:txEl>
                                              <p:pRg st="0" end="0"/>
                                            </p:txEl>
                                          </p:spTgt>
                                        </p:tgtEl>
                                      </p:cBhvr>
                                    </p:animEffect>
                                  </p:childTnLst>
                                </p:cTn>
                              </p:par>
                            </p:childTnLst>
                          </p:cTn>
                        </p:par>
                        <p:par>
                          <p:cTn id="32" fill="hold">
                            <p:stCondLst>
                              <p:cond delay="3500"/>
                            </p:stCondLst>
                            <p:childTnLst>
                              <p:par>
                                <p:cTn id="33" presetID="10" presetClass="entr" presetSubtype="0" fill="hold" nodeType="afterEffect">
                                  <p:stCondLst>
                                    <p:cond delay="0"/>
                                  </p:stCondLst>
                                  <p:childTnLst>
                                    <p:set>
                                      <p:cBhvr>
                                        <p:cTn id="34" dur="1" fill="hold">
                                          <p:stCondLst>
                                            <p:cond delay="0"/>
                                          </p:stCondLst>
                                        </p:cTn>
                                        <p:tgtEl>
                                          <p:spTgt spid="5">
                                            <p:txEl>
                                              <p:pRg st="1" end="1"/>
                                            </p:txEl>
                                          </p:spTgt>
                                        </p:tgtEl>
                                        <p:attrNameLst>
                                          <p:attrName>style.visibility</p:attrName>
                                        </p:attrNameLst>
                                      </p:cBhvr>
                                      <p:to>
                                        <p:strVal val="visible"/>
                                      </p:to>
                                    </p:set>
                                    <p:animEffect transition="in" filter="fade">
                                      <p:cBhvr>
                                        <p:cTn id="35" dur="500"/>
                                        <p:tgtEl>
                                          <p:spTgt spid="5">
                                            <p:txEl>
                                              <p:pRg st="1" end="1"/>
                                            </p:txEl>
                                          </p:spTgt>
                                        </p:tgtEl>
                                      </p:cBhvr>
                                    </p:animEffect>
                                  </p:childTnLst>
                                </p:cTn>
                              </p:par>
                            </p:childTnLst>
                          </p:cTn>
                        </p:par>
                        <p:par>
                          <p:cTn id="36" fill="hold">
                            <p:stCondLst>
                              <p:cond delay="4000"/>
                            </p:stCondLst>
                            <p:childTnLst>
                              <p:par>
                                <p:cTn id="37" presetID="10" presetClass="entr" presetSubtype="0" fill="hold" nodeType="afterEffect">
                                  <p:stCondLst>
                                    <p:cond delay="0"/>
                                  </p:stCondLst>
                                  <p:childTnLst>
                                    <p:set>
                                      <p:cBhvr>
                                        <p:cTn id="38" dur="1" fill="hold">
                                          <p:stCondLst>
                                            <p:cond delay="0"/>
                                          </p:stCondLst>
                                        </p:cTn>
                                        <p:tgtEl>
                                          <p:spTgt spid="6">
                                            <p:txEl>
                                              <p:pRg st="0" end="0"/>
                                            </p:txEl>
                                          </p:spTgt>
                                        </p:tgtEl>
                                        <p:attrNameLst>
                                          <p:attrName>style.visibility</p:attrName>
                                        </p:attrNameLst>
                                      </p:cBhvr>
                                      <p:to>
                                        <p:strVal val="visible"/>
                                      </p:to>
                                    </p:set>
                                    <p:animEffect transition="in" filter="fade">
                                      <p:cBhvr>
                                        <p:cTn id="39" dur="500"/>
                                        <p:tgtEl>
                                          <p:spTgt spid="6">
                                            <p:txEl>
                                              <p:pRg st="0" end="0"/>
                                            </p:txEl>
                                          </p:spTgt>
                                        </p:tgtEl>
                                      </p:cBhvr>
                                    </p:animEffect>
                                  </p:childTnLst>
                                </p:cTn>
                              </p:par>
                            </p:childTnLst>
                          </p:cTn>
                        </p:par>
                        <p:par>
                          <p:cTn id="40" fill="hold">
                            <p:stCondLst>
                              <p:cond delay="4500"/>
                            </p:stCondLst>
                            <p:childTnLst>
                              <p:par>
                                <p:cTn id="41" presetID="10" presetClass="entr" presetSubtype="0" fill="hold" nodeType="afterEffect">
                                  <p:stCondLst>
                                    <p:cond delay="0"/>
                                  </p:stCondLst>
                                  <p:childTnLst>
                                    <p:set>
                                      <p:cBhvr>
                                        <p:cTn id="42" dur="1" fill="hold">
                                          <p:stCondLst>
                                            <p:cond delay="0"/>
                                          </p:stCondLst>
                                        </p:cTn>
                                        <p:tgtEl>
                                          <p:spTgt spid="6">
                                            <p:txEl>
                                              <p:pRg st="1" end="1"/>
                                            </p:txEl>
                                          </p:spTgt>
                                        </p:tgtEl>
                                        <p:attrNameLst>
                                          <p:attrName>style.visibility</p:attrName>
                                        </p:attrNameLst>
                                      </p:cBhvr>
                                      <p:to>
                                        <p:strVal val="visible"/>
                                      </p:to>
                                    </p:set>
                                    <p:animEffect transition="in" filter="fade">
                                      <p:cBhvr>
                                        <p:cTn id="43" dur="500"/>
                                        <p:tgtEl>
                                          <p:spTgt spid="6">
                                            <p:txEl>
                                              <p:pRg st="1" end="1"/>
                                            </p:txEl>
                                          </p:spTgt>
                                        </p:tgtEl>
                                      </p:cBhvr>
                                    </p:animEffect>
                                  </p:childTnLst>
                                </p:cTn>
                              </p:par>
                            </p:childTnLst>
                          </p:cTn>
                        </p:par>
                        <p:par>
                          <p:cTn id="44" fill="hold">
                            <p:stCondLst>
                              <p:cond delay="5000"/>
                            </p:stCondLst>
                            <p:childTnLst>
                              <p:par>
                                <p:cTn id="45" presetID="10" presetClass="entr" presetSubtype="0" fill="hold" nodeType="afterEffect">
                                  <p:stCondLst>
                                    <p:cond delay="0"/>
                                  </p:stCondLst>
                                  <p:childTnLst>
                                    <p:set>
                                      <p:cBhvr>
                                        <p:cTn id="46" dur="1" fill="hold">
                                          <p:stCondLst>
                                            <p:cond delay="0"/>
                                          </p:stCondLst>
                                        </p:cTn>
                                        <p:tgtEl>
                                          <p:spTgt spid="7">
                                            <p:txEl>
                                              <p:pRg st="0" end="0"/>
                                            </p:txEl>
                                          </p:spTgt>
                                        </p:tgtEl>
                                        <p:attrNameLst>
                                          <p:attrName>style.visibility</p:attrName>
                                        </p:attrNameLst>
                                      </p:cBhvr>
                                      <p:to>
                                        <p:strVal val="visible"/>
                                      </p:to>
                                    </p:set>
                                    <p:animEffect transition="in" filter="fade">
                                      <p:cBhvr>
                                        <p:cTn id="47" dur="500"/>
                                        <p:tgtEl>
                                          <p:spTgt spid="7">
                                            <p:txEl>
                                              <p:pRg st="0" end="0"/>
                                            </p:txEl>
                                          </p:spTgt>
                                        </p:tgtEl>
                                      </p:cBhvr>
                                    </p:animEffect>
                                  </p:childTnLst>
                                </p:cTn>
                              </p:par>
                            </p:childTnLst>
                          </p:cTn>
                        </p:par>
                        <p:par>
                          <p:cTn id="48" fill="hold">
                            <p:stCondLst>
                              <p:cond delay="5500"/>
                            </p:stCondLst>
                            <p:childTnLst>
                              <p:par>
                                <p:cTn id="49" presetID="10" presetClass="entr" presetSubtype="0" fill="hold" nodeType="afterEffect">
                                  <p:stCondLst>
                                    <p:cond delay="0"/>
                                  </p:stCondLst>
                                  <p:childTnLst>
                                    <p:set>
                                      <p:cBhvr>
                                        <p:cTn id="50" dur="1" fill="hold">
                                          <p:stCondLst>
                                            <p:cond delay="0"/>
                                          </p:stCondLst>
                                        </p:cTn>
                                        <p:tgtEl>
                                          <p:spTgt spid="7">
                                            <p:txEl>
                                              <p:pRg st="1" end="1"/>
                                            </p:txEl>
                                          </p:spTgt>
                                        </p:tgtEl>
                                        <p:attrNameLst>
                                          <p:attrName>style.visibility</p:attrName>
                                        </p:attrNameLst>
                                      </p:cBhvr>
                                      <p:to>
                                        <p:strVal val="visible"/>
                                      </p:to>
                                    </p:set>
                                    <p:animEffect transition="in" filter="fade">
                                      <p:cBhvr>
                                        <p:cTn id="51" dur="500"/>
                                        <p:tgtEl>
                                          <p:spTgt spid="7">
                                            <p:txEl>
                                              <p:pRg st="1" end="1"/>
                                            </p:txEl>
                                          </p:spTgt>
                                        </p:tgtEl>
                                      </p:cBhvr>
                                    </p:animEffect>
                                  </p:childTnLst>
                                </p:cTn>
                              </p:par>
                            </p:childTnLst>
                          </p:cTn>
                        </p:par>
                        <p:par>
                          <p:cTn id="52" fill="hold">
                            <p:stCondLst>
                              <p:cond delay="6000"/>
                            </p:stCondLst>
                            <p:childTnLst>
                              <p:par>
                                <p:cTn id="53" presetID="22" presetClass="entr" presetSubtype="8" fill="hold" nodeType="afterEffect">
                                  <p:stCondLst>
                                    <p:cond delay="0"/>
                                  </p:stCondLst>
                                  <p:childTnLst>
                                    <p:set>
                                      <p:cBhvr>
                                        <p:cTn id="54" dur="1" fill="hold">
                                          <p:stCondLst>
                                            <p:cond delay="0"/>
                                          </p:stCondLst>
                                        </p:cTn>
                                        <p:tgtEl>
                                          <p:spTgt spid="19">
                                            <p:txEl>
                                              <p:pRg st="0" end="0"/>
                                            </p:txEl>
                                          </p:spTgt>
                                        </p:tgtEl>
                                        <p:attrNameLst>
                                          <p:attrName>style.visibility</p:attrName>
                                        </p:attrNameLst>
                                      </p:cBhvr>
                                      <p:to>
                                        <p:strVal val="visible"/>
                                      </p:to>
                                    </p:set>
                                    <p:animEffect transition="in" filter="wipe(left)">
                                      <p:cBhvr>
                                        <p:cTn id="55" dur="500"/>
                                        <p:tgtEl>
                                          <p:spTgt spid="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build="p"/>
      <p:bldP spid="4" grpId="0" build="p"/>
      <p:bldP spid="5" grpId="0" build="p"/>
      <p:bldP spid="6" grpId="0" build="p"/>
      <p:bldP spid="7" grpId="0" build="p"/>
      <p:bldP spid="19"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71" name="Shape 760">
            <a:extLst>
              <a:ext uri="{FF2B5EF4-FFF2-40B4-BE49-F238E27FC236}">
                <a16:creationId xmlns:a16="http://schemas.microsoft.com/office/drawing/2014/main" id="{60008F33-091D-8D53-FD0D-1C6FFD3A3AE9}"/>
              </a:ext>
            </a:extLst>
          </p:cNvPr>
          <p:cNvSpPr>
            <a:spLocks noChangeArrowheads="1"/>
          </p:cNvSpPr>
          <p:nvPr/>
        </p:nvSpPr>
        <p:spPr bwMode="auto">
          <a:xfrm>
            <a:off x="6083613" y="1832754"/>
            <a:ext cx="1695450" cy="2490788"/>
          </a:xfrm>
          <a:prstGeom prst="rect">
            <a:avLst/>
          </a:prstGeom>
          <a:gradFill rotWithShape="0">
            <a:gsLst>
              <a:gs pos="0">
                <a:srgbClr val="20ADB7"/>
              </a:gs>
              <a:gs pos="27000">
                <a:srgbClr val="20ADB7"/>
              </a:gs>
              <a:gs pos="100000">
                <a:srgbClr val="EEB523"/>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749" name="Shape 749">
            <a:extLst>
              <a:ext uri="{FF2B5EF4-FFF2-40B4-BE49-F238E27FC236}">
                <a16:creationId xmlns:a16="http://schemas.microsoft.com/office/drawing/2014/main" id="{EBE4A711-ACC7-B0D4-7D46-0AFC12FE8625}"/>
              </a:ext>
            </a:extLst>
          </p:cNvPr>
          <p:cNvSpPr/>
          <p:nvPr/>
        </p:nvSpPr>
        <p:spPr>
          <a:xfrm>
            <a:off x="3095829" y="2813329"/>
            <a:ext cx="685800" cy="19050"/>
          </a:xfrm>
          <a:prstGeom prst="roundRect">
            <a:avLst>
              <a:gd name="adj" fmla="val 50000"/>
            </a:avLst>
          </a:prstGeom>
          <a:solidFill>
            <a:srgbClr val="20ADB7"/>
          </a:solidFill>
          <a:ln>
            <a:solidFill>
              <a:srgbClr val="20ADB7"/>
            </a:solidFill>
          </a:ln>
        </p:spPr>
        <p:txBody>
          <a:bodyPr lIns="109700" tIns="54850" rIns="109700" bIns="54850" anchor="ctr"/>
          <a:lstStyle/>
          <a:p>
            <a:pPr algn="ctr" defTabSz="914034" eaLnBrk="1" fontAlgn="auto" hangingPunct="1">
              <a:spcBef>
                <a:spcPts val="0"/>
              </a:spcBef>
              <a:spcAft>
                <a:spcPts val="0"/>
              </a:spcAft>
              <a:defRPr/>
            </a:pPr>
            <a:endParaRPr sz="1600">
              <a:solidFill>
                <a:srgbClr val="20ADB7"/>
              </a:solidFill>
              <a:latin typeface="Calibri"/>
              <a:ea typeface="Calibri"/>
              <a:cs typeface="Calibri"/>
              <a:sym typeface="Calibri"/>
            </a:endParaRPr>
          </a:p>
        </p:txBody>
      </p:sp>
      <p:sp>
        <p:nvSpPr>
          <p:cNvPr id="19463" name="Shape 752">
            <a:extLst>
              <a:ext uri="{FF2B5EF4-FFF2-40B4-BE49-F238E27FC236}">
                <a16:creationId xmlns:a16="http://schemas.microsoft.com/office/drawing/2014/main" id="{80920ADA-01D4-5E0F-13E6-22D278514389}"/>
              </a:ext>
            </a:extLst>
          </p:cNvPr>
          <p:cNvSpPr>
            <a:spLocks noChangeArrowheads="1"/>
          </p:cNvSpPr>
          <p:nvPr/>
        </p:nvSpPr>
        <p:spPr bwMode="auto">
          <a:xfrm>
            <a:off x="2578427" y="1832754"/>
            <a:ext cx="1695450" cy="2490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753" name="Shape 753">
            <a:extLst>
              <a:ext uri="{FF2B5EF4-FFF2-40B4-BE49-F238E27FC236}">
                <a16:creationId xmlns:a16="http://schemas.microsoft.com/office/drawing/2014/main" id="{01CD603C-2ED9-550D-5F41-EB882B7FBADB}"/>
              </a:ext>
            </a:extLst>
          </p:cNvPr>
          <p:cNvSpPr/>
          <p:nvPr/>
        </p:nvSpPr>
        <p:spPr>
          <a:xfrm>
            <a:off x="4823031" y="2815417"/>
            <a:ext cx="685800" cy="19050"/>
          </a:xfrm>
          <a:prstGeom prst="roundRect">
            <a:avLst>
              <a:gd name="adj" fmla="val 50000"/>
            </a:avLst>
          </a:prstGeom>
          <a:solidFill>
            <a:srgbClr val="20ADB7"/>
          </a:solidFill>
          <a:ln>
            <a:solidFill>
              <a:srgbClr val="20ADB7"/>
            </a:solidFill>
          </a:ln>
        </p:spPr>
        <p:txBody>
          <a:bodyPr lIns="109700" tIns="54850" rIns="109700" bIns="54850" anchor="ctr"/>
          <a:lstStyle/>
          <a:p>
            <a:pPr algn="ctr" defTabSz="914034" eaLnBrk="1" fontAlgn="auto" hangingPunct="1">
              <a:spcBef>
                <a:spcPts val="0"/>
              </a:spcBef>
              <a:spcAft>
                <a:spcPts val="0"/>
              </a:spcAft>
              <a:defRPr/>
            </a:pPr>
            <a:endParaRPr sz="1600">
              <a:solidFill>
                <a:schemeClr val="dk1"/>
              </a:solidFill>
              <a:latin typeface="Calibri"/>
              <a:ea typeface="Calibri"/>
              <a:cs typeface="Calibri"/>
              <a:sym typeface="Calibri"/>
            </a:endParaRPr>
          </a:p>
        </p:txBody>
      </p:sp>
      <p:sp>
        <p:nvSpPr>
          <p:cNvPr id="19467" name="Shape 756">
            <a:extLst>
              <a:ext uri="{FF2B5EF4-FFF2-40B4-BE49-F238E27FC236}">
                <a16:creationId xmlns:a16="http://schemas.microsoft.com/office/drawing/2014/main" id="{48D86C09-E6DA-16A6-2302-072C52A39027}"/>
              </a:ext>
            </a:extLst>
          </p:cNvPr>
          <p:cNvSpPr>
            <a:spLocks noChangeArrowheads="1"/>
          </p:cNvSpPr>
          <p:nvPr/>
        </p:nvSpPr>
        <p:spPr bwMode="auto">
          <a:xfrm>
            <a:off x="4325046" y="1832754"/>
            <a:ext cx="1695450" cy="2490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757" name="Shape 757">
            <a:extLst>
              <a:ext uri="{FF2B5EF4-FFF2-40B4-BE49-F238E27FC236}">
                <a16:creationId xmlns:a16="http://schemas.microsoft.com/office/drawing/2014/main" id="{F4AEFBB7-BCF2-F668-5AF8-39BB42C0A87F}"/>
              </a:ext>
            </a:extLst>
          </p:cNvPr>
          <p:cNvSpPr/>
          <p:nvPr/>
        </p:nvSpPr>
        <p:spPr>
          <a:xfrm>
            <a:off x="6593094" y="2815417"/>
            <a:ext cx="685800" cy="19050"/>
          </a:xfrm>
          <a:prstGeom prst="roundRect">
            <a:avLst>
              <a:gd name="adj" fmla="val 50000"/>
            </a:avLst>
          </a:prstGeom>
          <a:solidFill>
            <a:schemeClr val="bg1"/>
          </a:solidFill>
          <a:ln>
            <a:solidFill>
              <a:schemeClr val="bg1"/>
            </a:solidFill>
          </a:ln>
        </p:spPr>
        <p:txBody>
          <a:bodyPr lIns="109700" tIns="54850" rIns="109700" bIns="54850" anchor="ctr"/>
          <a:lstStyle/>
          <a:p>
            <a:pPr algn="ctr" defTabSz="914034" eaLnBrk="1" fontAlgn="auto" hangingPunct="1">
              <a:spcBef>
                <a:spcPts val="0"/>
              </a:spcBef>
              <a:spcAft>
                <a:spcPts val="0"/>
              </a:spcAft>
              <a:defRPr/>
            </a:pPr>
            <a:endParaRPr sz="1600">
              <a:solidFill>
                <a:schemeClr val="dk1"/>
              </a:solidFill>
              <a:latin typeface="Calibri"/>
              <a:ea typeface="Calibri"/>
              <a:cs typeface="Calibri"/>
              <a:sym typeface="Calibri"/>
            </a:endParaRPr>
          </a:p>
        </p:txBody>
      </p:sp>
      <p:sp>
        <p:nvSpPr>
          <p:cNvPr id="19472" name="Shape 761">
            <a:extLst>
              <a:ext uri="{FF2B5EF4-FFF2-40B4-BE49-F238E27FC236}">
                <a16:creationId xmlns:a16="http://schemas.microsoft.com/office/drawing/2014/main" id="{AD5D6BB0-948F-E36F-6D37-2A40087AC99C}"/>
              </a:ext>
            </a:extLst>
          </p:cNvPr>
          <p:cNvSpPr>
            <a:spLocks noChangeArrowheads="1"/>
          </p:cNvSpPr>
          <p:nvPr/>
        </p:nvSpPr>
        <p:spPr bwMode="auto">
          <a:xfrm>
            <a:off x="1346894" y="2810654"/>
            <a:ext cx="685800" cy="28575"/>
          </a:xfrm>
          <a:prstGeom prst="roundRect">
            <a:avLst>
              <a:gd name="adj" fmla="val 50000"/>
            </a:avLst>
          </a:prstGeom>
          <a:solidFill>
            <a:srgbClr val="20ADB7"/>
          </a:solidFill>
          <a:ln>
            <a:solidFill>
              <a:srgbClr val="20ADB7"/>
            </a:solidFill>
          </a:ln>
        </p:spPr>
        <p:txBody>
          <a:bodyPr lIns="109700" tIns="54850" rIns="109700" bIns="54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Calibri" panose="020F0502020204030204" pitchFamily="34" charset="0"/>
              <a:cs typeface="Calibri" panose="020F0502020204030204" pitchFamily="34" charset="0"/>
              <a:sym typeface="Calibri" panose="020F0502020204030204" pitchFamily="34" charset="0"/>
            </a:endParaRPr>
          </a:p>
        </p:txBody>
      </p:sp>
      <p:sp>
        <p:nvSpPr>
          <p:cNvPr id="19475" name="Shape 764">
            <a:extLst>
              <a:ext uri="{FF2B5EF4-FFF2-40B4-BE49-F238E27FC236}">
                <a16:creationId xmlns:a16="http://schemas.microsoft.com/office/drawing/2014/main" id="{F6976B19-4392-D9DC-B0A2-7C77ACA14ECB}"/>
              </a:ext>
            </a:extLst>
          </p:cNvPr>
          <p:cNvSpPr>
            <a:spLocks noChangeArrowheads="1"/>
          </p:cNvSpPr>
          <p:nvPr/>
        </p:nvSpPr>
        <p:spPr bwMode="auto">
          <a:xfrm>
            <a:off x="7840551" y="1832754"/>
            <a:ext cx="1695450" cy="2490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765" name="Shape 765">
            <a:extLst>
              <a:ext uri="{FF2B5EF4-FFF2-40B4-BE49-F238E27FC236}">
                <a16:creationId xmlns:a16="http://schemas.microsoft.com/office/drawing/2014/main" id="{ADDAD1E7-D274-C7CA-5D52-D7D81E0B658E}"/>
              </a:ext>
            </a:extLst>
          </p:cNvPr>
          <p:cNvSpPr/>
          <p:nvPr/>
        </p:nvSpPr>
        <p:spPr>
          <a:xfrm>
            <a:off x="8350139" y="2815417"/>
            <a:ext cx="685800" cy="19050"/>
          </a:xfrm>
          <a:prstGeom prst="roundRect">
            <a:avLst>
              <a:gd name="adj" fmla="val 50000"/>
            </a:avLst>
          </a:prstGeom>
          <a:solidFill>
            <a:schemeClr val="dk1"/>
          </a:solidFill>
          <a:ln>
            <a:solidFill>
              <a:schemeClr val="tx1">
                <a:lumMod val="50000"/>
                <a:lumOff val="50000"/>
              </a:schemeClr>
            </a:solidFill>
          </a:ln>
        </p:spPr>
        <p:txBody>
          <a:bodyPr lIns="109700" tIns="54850" rIns="109700" bIns="54850" anchor="ctr"/>
          <a:lstStyle/>
          <a:p>
            <a:pPr algn="ctr" defTabSz="914034" eaLnBrk="1" fontAlgn="auto" hangingPunct="1">
              <a:spcBef>
                <a:spcPts val="0"/>
              </a:spcBef>
              <a:spcAft>
                <a:spcPts val="0"/>
              </a:spcAft>
              <a:defRPr/>
            </a:pPr>
            <a:endParaRPr sz="1600">
              <a:solidFill>
                <a:schemeClr val="dk1"/>
              </a:solidFill>
              <a:latin typeface="Calibri"/>
              <a:ea typeface="Calibri"/>
              <a:cs typeface="Calibri"/>
              <a:sym typeface="Calibri"/>
            </a:endParaRPr>
          </a:p>
        </p:txBody>
      </p:sp>
      <p:sp>
        <p:nvSpPr>
          <p:cNvPr id="2" name="Text Placeholder 1">
            <a:extLst>
              <a:ext uri="{FF2B5EF4-FFF2-40B4-BE49-F238E27FC236}">
                <a16:creationId xmlns:a16="http://schemas.microsoft.com/office/drawing/2014/main" id="{D37A699D-6D85-CA53-E76C-E3856F073726}"/>
              </a:ext>
            </a:extLst>
          </p:cNvPr>
          <p:cNvSpPr txBox="1">
            <a:spLocks/>
          </p:cNvSpPr>
          <p:nvPr/>
        </p:nvSpPr>
        <p:spPr>
          <a:xfrm>
            <a:off x="980031" y="2972579"/>
            <a:ext cx="1385936" cy="744543"/>
          </a:xfrm>
          <a:prstGeom prst="rect">
            <a:avLst/>
          </a:prstGeom>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914354">
              <a:buNone/>
              <a:defRPr/>
            </a:pPr>
            <a:r>
              <a:rPr lang="en-US" sz="2000" b="1" dirty="0">
                <a:solidFill>
                  <a:srgbClr val="20ADB7"/>
                </a:solidFill>
              </a:rPr>
              <a:t>Section 1</a:t>
            </a:r>
          </a:p>
          <a:p>
            <a:pPr marL="0" indent="0" algn="ctr" defTabSz="914354">
              <a:buNone/>
              <a:defRPr/>
            </a:pPr>
            <a:r>
              <a:rPr lang="en-US" sz="1600" dirty="0">
                <a:solidFill>
                  <a:schemeClr val="tx1">
                    <a:lumMod val="50000"/>
                    <a:lumOff val="50000"/>
                  </a:schemeClr>
                </a:solidFill>
              </a:rPr>
              <a:t>Your details</a:t>
            </a:r>
          </a:p>
        </p:txBody>
      </p:sp>
      <p:sp>
        <p:nvSpPr>
          <p:cNvPr id="3" name="Text Placeholder 1">
            <a:extLst>
              <a:ext uri="{FF2B5EF4-FFF2-40B4-BE49-F238E27FC236}">
                <a16:creationId xmlns:a16="http://schemas.microsoft.com/office/drawing/2014/main" id="{A325FD1F-277A-7E06-9A95-3A83EBE36CC3}"/>
              </a:ext>
            </a:extLst>
          </p:cNvPr>
          <p:cNvSpPr txBox="1">
            <a:spLocks/>
          </p:cNvSpPr>
          <p:nvPr/>
        </p:nvSpPr>
        <p:spPr>
          <a:xfrm>
            <a:off x="2757855" y="2972579"/>
            <a:ext cx="1245304" cy="936654"/>
          </a:xfrm>
          <a:prstGeom prst="rect">
            <a:avLst/>
          </a:prstGeom>
          <a:noFill/>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914354">
              <a:buNone/>
              <a:defRPr/>
            </a:pPr>
            <a:r>
              <a:rPr lang="en-US" sz="2000" b="1" dirty="0">
                <a:solidFill>
                  <a:srgbClr val="20ADB7"/>
                </a:solidFill>
              </a:rPr>
              <a:t>Section 2</a:t>
            </a:r>
          </a:p>
          <a:p>
            <a:pPr marL="0" indent="0" algn="ctr" defTabSz="914354">
              <a:buNone/>
              <a:defRPr/>
            </a:pPr>
            <a:r>
              <a:rPr lang="en-US" sz="1600" dirty="0">
                <a:solidFill>
                  <a:schemeClr val="tx1">
                    <a:lumMod val="50000"/>
                    <a:lumOff val="50000"/>
                  </a:schemeClr>
                </a:solidFill>
              </a:rPr>
              <a:t>Your qualification</a:t>
            </a:r>
          </a:p>
        </p:txBody>
      </p:sp>
      <p:sp>
        <p:nvSpPr>
          <p:cNvPr id="4" name="Text Placeholder 1">
            <a:extLst>
              <a:ext uri="{FF2B5EF4-FFF2-40B4-BE49-F238E27FC236}">
                <a16:creationId xmlns:a16="http://schemas.microsoft.com/office/drawing/2014/main" id="{E42F6672-6A59-CB46-81E4-7756945D5423}"/>
              </a:ext>
            </a:extLst>
          </p:cNvPr>
          <p:cNvSpPr txBox="1">
            <a:spLocks/>
          </p:cNvSpPr>
          <p:nvPr/>
        </p:nvSpPr>
        <p:spPr>
          <a:xfrm>
            <a:off x="4575688" y="2972579"/>
            <a:ext cx="1212070" cy="936654"/>
          </a:xfrm>
          <a:prstGeom prst="rect">
            <a:avLst/>
          </a:prstGeom>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914354">
              <a:buNone/>
              <a:defRPr/>
            </a:pPr>
            <a:r>
              <a:rPr lang="en-US" sz="2000" b="1" dirty="0">
                <a:solidFill>
                  <a:srgbClr val="20ADB7"/>
                </a:solidFill>
              </a:rPr>
              <a:t>Section 3</a:t>
            </a:r>
          </a:p>
          <a:p>
            <a:pPr marL="0" indent="0" algn="ctr" defTabSz="914354">
              <a:buNone/>
              <a:defRPr/>
            </a:pPr>
            <a:r>
              <a:rPr lang="en-US" sz="1600" dirty="0">
                <a:solidFill>
                  <a:schemeClr val="tx1">
                    <a:lumMod val="50000"/>
                    <a:lumOff val="50000"/>
                  </a:schemeClr>
                </a:solidFill>
              </a:rPr>
              <a:t>Professional experience</a:t>
            </a:r>
          </a:p>
        </p:txBody>
      </p:sp>
      <p:sp>
        <p:nvSpPr>
          <p:cNvPr id="5" name="Text Placeholder 1">
            <a:extLst>
              <a:ext uri="{FF2B5EF4-FFF2-40B4-BE49-F238E27FC236}">
                <a16:creationId xmlns:a16="http://schemas.microsoft.com/office/drawing/2014/main" id="{8E3B5555-9B5F-D0F1-8C44-FA40773802CE}"/>
              </a:ext>
            </a:extLst>
          </p:cNvPr>
          <p:cNvSpPr txBox="1">
            <a:spLocks/>
          </p:cNvSpPr>
          <p:nvPr/>
        </p:nvSpPr>
        <p:spPr>
          <a:xfrm>
            <a:off x="6157527" y="2972579"/>
            <a:ext cx="1572642" cy="1267186"/>
          </a:xfrm>
          <a:prstGeom prst="rect">
            <a:avLst/>
          </a:prstGeom>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914354">
              <a:buNone/>
              <a:defRPr/>
            </a:pPr>
            <a:r>
              <a:rPr lang="en-US" sz="2000" b="1" dirty="0">
                <a:solidFill>
                  <a:schemeClr val="bg1"/>
                </a:solidFill>
              </a:rPr>
              <a:t>Section 4</a:t>
            </a:r>
          </a:p>
          <a:p>
            <a:pPr marL="0" indent="0" algn="ctr" defTabSz="914354">
              <a:buNone/>
              <a:defRPr/>
            </a:pPr>
            <a:r>
              <a:rPr lang="en-US" sz="1600" dirty="0">
                <a:solidFill>
                  <a:schemeClr val="bg1"/>
                </a:solidFill>
              </a:rPr>
              <a:t>Professional registration and membership</a:t>
            </a:r>
          </a:p>
        </p:txBody>
      </p:sp>
      <p:sp>
        <p:nvSpPr>
          <p:cNvPr id="6" name="Text Placeholder 1">
            <a:extLst>
              <a:ext uri="{FF2B5EF4-FFF2-40B4-BE49-F238E27FC236}">
                <a16:creationId xmlns:a16="http://schemas.microsoft.com/office/drawing/2014/main" id="{8B8A4DA6-44CB-40E6-111B-D0BCB8003D0D}"/>
              </a:ext>
            </a:extLst>
          </p:cNvPr>
          <p:cNvSpPr txBox="1">
            <a:spLocks/>
          </p:cNvSpPr>
          <p:nvPr/>
        </p:nvSpPr>
        <p:spPr>
          <a:xfrm>
            <a:off x="8090035" y="2972579"/>
            <a:ext cx="1180433" cy="365508"/>
          </a:xfrm>
          <a:prstGeom prst="rect">
            <a:avLst/>
          </a:prstGeom>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914354">
              <a:buNone/>
              <a:defRPr/>
            </a:pPr>
            <a:r>
              <a:rPr lang="en-US" sz="2000" b="1">
                <a:solidFill>
                  <a:srgbClr val="20ADB7"/>
                </a:solidFill>
              </a:rPr>
              <a:t>Section 5</a:t>
            </a:r>
          </a:p>
          <a:p>
            <a:pPr marL="0" indent="0" algn="ctr" defTabSz="914354">
              <a:buNone/>
              <a:defRPr/>
            </a:pPr>
            <a:r>
              <a:rPr lang="en-US" sz="1600">
                <a:solidFill>
                  <a:schemeClr val="tx1">
                    <a:lumMod val="50000"/>
                    <a:lumOff val="50000"/>
                  </a:schemeClr>
                </a:solidFill>
              </a:rPr>
              <a:t>English Language Proficiency</a:t>
            </a:r>
            <a:endParaRPr lang="en-US" sz="1600" dirty="0">
              <a:solidFill>
                <a:schemeClr val="tx1">
                  <a:lumMod val="50000"/>
                  <a:lumOff val="50000"/>
                </a:schemeClr>
              </a:solidFill>
            </a:endParaRPr>
          </a:p>
        </p:txBody>
      </p:sp>
      <p:sp>
        <p:nvSpPr>
          <p:cNvPr id="7" name="Text Placeholder 1">
            <a:extLst>
              <a:ext uri="{FF2B5EF4-FFF2-40B4-BE49-F238E27FC236}">
                <a16:creationId xmlns:a16="http://schemas.microsoft.com/office/drawing/2014/main" id="{B1940EF9-5B19-4B78-57B7-98AA93DEA32B}"/>
              </a:ext>
            </a:extLst>
          </p:cNvPr>
          <p:cNvSpPr txBox="1">
            <a:spLocks/>
          </p:cNvSpPr>
          <p:nvPr/>
        </p:nvSpPr>
        <p:spPr>
          <a:xfrm>
            <a:off x="9858991" y="2972579"/>
            <a:ext cx="1180433" cy="365508"/>
          </a:xfrm>
          <a:prstGeom prst="rect">
            <a:avLst/>
          </a:prstGeom>
        </p:spPr>
        <p:txBody>
          <a:bodyPr vert="horz" lIns="0" tIns="45720" rIns="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1050" kern="1200" baseline="0">
                <a:solidFill>
                  <a:schemeClr val="bg1">
                    <a:lumMod val="65000"/>
                  </a:schemeClr>
                </a:solidFill>
                <a:latin typeface="+mn-lt"/>
                <a:ea typeface="+mn-ea"/>
                <a:cs typeface="+mn-cs"/>
              </a:defRPr>
            </a:lvl1pPr>
            <a:lvl2pPr marL="457177"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Source Sans Pro" panose="020B0503030403020204" pitchFamily="34" charset="0"/>
                <a:ea typeface="+mn-ea"/>
                <a:cs typeface="+mn-cs"/>
              </a:defRPr>
            </a:lvl2pPr>
            <a:lvl3pPr marL="914354"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Source Sans Pro" panose="020B0503030403020204" pitchFamily="34" charset="0"/>
                <a:ea typeface="+mn-ea"/>
                <a:cs typeface="+mn-cs"/>
              </a:defRPr>
            </a:lvl3pPr>
            <a:lvl4pPr marL="1371531"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Source Sans Pro" panose="020B0503030403020204" pitchFamily="34" charset="0"/>
                <a:ea typeface="+mn-ea"/>
                <a:cs typeface="+mn-cs"/>
              </a:defRPr>
            </a:lvl4pPr>
            <a:lvl5pPr marL="1828709"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Source Sans Pro" panose="020B0503030403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defTabSz="914354">
              <a:defRPr/>
            </a:pPr>
            <a:r>
              <a:rPr lang="en-US" sz="2000" b="1" dirty="0">
                <a:solidFill>
                  <a:srgbClr val="20ADB7"/>
                </a:solidFill>
              </a:rPr>
              <a:t>Section 6</a:t>
            </a:r>
          </a:p>
          <a:p>
            <a:pPr algn="ctr" defTabSz="914354">
              <a:defRPr/>
            </a:pPr>
            <a:r>
              <a:rPr lang="en-US" sz="1600" dirty="0">
                <a:solidFill>
                  <a:schemeClr val="tx1">
                    <a:lumMod val="50000"/>
                    <a:lumOff val="50000"/>
                  </a:schemeClr>
                </a:solidFill>
              </a:rPr>
              <a:t>Declarations</a:t>
            </a:r>
          </a:p>
        </p:txBody>
      </p:sp>
      <p:pic>
        <p:nvPicPr>
          <p:cNvPr id="8" name="Graphic 7">
            <a:extLst>
              <a:ext uri="{FF2B5EF4-FFF2-40B4-BE49-F238E27FC236}">
                <a16:creationId xmlns:a16="http://schemas.microsoft.com/office/drawing/2014/main" id="{AF0B51CE-8521-F7C8-6053-815FD0E0B8F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460088" y="2045831"/>
            <a:ext cx="519202" cy="593374"/>
          </a:xfrm>
          <a:prstGeom prst="rect">
            <a:avLst/>
          </a:prstGeom>
        </p:spPr>
      </p:pic>
      <p:pic>
        <p:nvPicPr>
          <p:cNvPr id="9" name="Graphic 8">
            <a:extLst>
              <a:ext uri="{FF2B5EF4-FFF2-40B4-BE49-F238E27FC236}">
                <a16:creationId xmlns:a16="http://schemas.microsoft.com/office/drawing/2014/main" id="{1F2B951D-B1C2-36DF-95EC-A2FD237FED82}"/>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159933" y="2065824"/>
            <a:ext cx="547523" cy="657028"/>
          </a:xfrm>
          <a:prstGeom prst="rect">
            <a:avLst/>
          </a:prstGeom>
        </p:spPr>
      </p:pic>
      <p:pic>
        <p:nvPicPr>
          <p:cNvPr id="10" name="Graphic 9">
            <a:extLst>
              <a:ext uri="{FF2B5EF4-FFF2-40B4-BE49-F238E27FC236}">
                <a16:creationId xmlns:a16="http://schemas.microsoft.com/office/drawing/2014/main" id="{AC6D3610-845B-1FF8-C8E8-B0233ABD1305}"/>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8432950" y="2200666"/>
            <a:ext cx="531856" cy="522186"/>
          </a:xfrm>
          <a:prstGeom prst="rect">
            <a:avLst/>
          </a:prstGeom>
        </p:spPr>
      </p:pic>
      <p:pic>
        <p:nvPicPr>
          <p:cNvPr id="11" name="Graphic 10">
            <a:extLst>
              <a:ext uri="{FF2B5EF4-FFF2-40B4-BE49-F238E27FC236}">
                <a16:creationId xmlns:a16="http://schemas.microsoft.com/office/drawing/2014/main" id="{55636D3C-B17A-B137-B97B-A3807FECAD68}"/>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6692600" y="2080974"/>
            <a:ext cx="520143" cy="641878"/>
          </a:xfrm>
          <a:prstGeom prst="rect">
            <a:avLst/>
          </a:prstGeom>
        </p:spPr>
      </p:pic>
      <p:pic>
        <p:nvPicPr>
          <p:cNvPr id="12" name="Graphic 11">
            <a:extLst>
              <a:ext uri="{FF2B5EF4-FFF2-40B4-BE49-F238E27FC236}">
                <a16:creationId xmlns:a16="http://schemas.microsoft.com/office/drawing/2014/main" id="{35127589-874F-CAB5-D656-5F431F77B82A}"/>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10126337" y="2129438"/>
            <a:ext cx="593414" cy="593414"/>
          </a:xfrm>
          <a:prstGeom prst="rect">
            <a:avLst/>
          </a:prstGeom>
        </p:spPr>
      </p:pic>
      <p:pic>
        <p:nvPicPr>
          <p:cNvPr id="13" name="Graphic 12">
            <a:extLst>
              <a:ext uri="{FF2B5EF4-FFF2-40B4-BE49-F238E27FC236}">
                <a16:creationId xmlns:a16="http://schemas.microsoft.com/office/drawing/2014/main" id="{A22B3B13-5066-AB42-BDBD-D97E61101D5F}"/>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4840781" y="2074830"/>
            <a:ext cx="648022" cy="648022"/>
          </a:xfrm>
          <a:prstGeom prst="rect">
            <a:avLst/>
          </a:prstGeom>
        </p:spPr>
      </p:pic>
      <p:sp>
        <p:nvSpPr>
          <p:cNvPr id="18" name="Title 7">
            <a:extLst>
              <a:ext uri="{FF2B5EF4-FFF2-40B4-BE49-F238E27FC236}">
                <a16:creationId xmlns:a16="http://schemas.microsoft.com/office/drawing/2014/main" id="{E6ECD314-378E-D16A-91B2-FF3E2735D3B6}"/>
              </a:ext>
            </a:extLst>
          </p:cNvPr>
          <p:cNvSpPr>
            <a:spLocks noGrp="1"/>
          </p:cNvSpPr>
          <p:nvPr>
            <p:ph type="title"/>
          </p:nvPr>
        </p:nvSpPr>
        <p:spPr>
          <a:xfrm>
            <a:off x="1524000" y="649605"/>
            <a:ext cx="9144000" cy="536575"/>
          </a:xfrm>
        </p:spPr>
        <p:txBody>
          <a:bodyPr rtlCol="0">
            <a:normAutofit fontScale="90000"/>
          </a:bodyPr>
          <a:lstStyle/>
          <a:p>
            <a:pPr defTabSz="914354" eaLnBrk="1" fontAlgn="auto" hangingPunct="1">
              <a:spcAft>
                <a:spcPts val="0"/>
              </a:spcAft>
              <a:defRPr/>
            </a:pPr>
            <a:r>
              <a:rPr lang="en-US" b="1" dirty="0"/>
              <a:t>APPLICATION PROCESS</a:t>
            </a:r>
            <a:endParaRPr lang="en-US" dirty="0"/>
          </a:p>
        </p:txBody>
      </p:sp>
      <p:sp>
        <p:nvSpPr>
          <p:cNvPr id="19" name="Text Placeholder 8">
            <a:extLst>
              <a:ext uri="{FF2B5EF4-FFF2-40B4-BE49-F238E27FC236}">
                <a16:creationId xmlns:a16="http://schemas.microsoft.com/office/drawing/2014/main" id="{AAF83F98-CDB3-6246-8E99-858216BC4D9D}"/>
              </a:ext>
            </a:extLst>
          </p:cNvPr>
          <p:cNvSpPr txBox="1">
            <a:spLocks/>
          </p:cNvSpPr>
          <p:nvPr/>
        </p:nvSpPr>
        <p:spPr>
          <a:xfrm>
            <a:off x="3096322" y="1316355"/>
            <a:ext cx="5999356" cy="408824"/>
          </a:xfrm>
          <a:prstGeom prst="rect">
            <a:avLst/>
          </a:prstGeom>
        </p:spPr>
        <p:txBody>
          <a:bodyPr/>
          <a:lstStyle>
            <a:lvl1pPr marL="228589" indent="-228589" algn="l" defTabSz="914354"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66" indent="-228589" algn="l" defTabSz="914354"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43" indent="-228589" algn="l" defTabSz="914354"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20"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297"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474"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51"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fontAlgn="auto">
              <a:spcAft>
                <a:spcPts val="0"/>
              </a:spcAft>
              <a:buFont typeface="Arial" panose="020B0604020202020204" pitchFamily="34" charset="0"/>
              <a:buNone/>
              <a:defRPr/>
            </a:pPr>
            <a:r>
              <a:rPr lang="en-US" sz="1800" dirty="0">
                <a:solidFill>
                  <a:schemeClr val="tx1">
                    <a:lumMod val="50000"/>
                    <a:lumOff val="50000"/>
                  </a:schemeClr>
                </a:solidFill>
              </a:rPr>
              <a:t>HOW TO APPLY VIA THE INTERNATIONAL APPLICATION ROUTE</a:t>
            </a:r>
          </a:p>
        </p:txBody>
      </p:sp>
      <p:sp>
        <p:nvSpPr>
          <p:cNvPr id="20" name="Shape 764">
            <a:extLst>
              <a:ext uri="{FF2B5EF4-FFF2-40B4-BE49-F238E27FC236}">
                <a16:creationId xmlns:a16="http://schemas.microsoft.com/office/drawing/2014/main" id="{16AF6DD0-B385-EB43-428D-09297C30F655}"/>
              </a:ext>
            </a:extLst>
          </p:cNvPr>
          <p:cNvSpPr>
            <a:spLocks noChangeArrowheads="1"/>
          </p:cNvSpPr>
          <p:nvPr/>
        </p:nvSpPr>
        <p:spPr bwMode="auto">
          <a:xfrm>
            <a:off x="9598724" y="1829040"/>
            <a:ext cx="1695450" cy="2490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21" name="Shape 765">
            <a:extLst>
              <a:ext uri="{FF2B5EF4-FFF2-40B4-BE49-F238E27FC236}">
                <a16:creationId xmlns:a16="http://schemas.microsoft.com/office/drawing/2014/main" id="{EA8C1347-139B-8CC6-DD74-D6C17D42267E}"/>
              </a:ext>
            </a:extLst>
          </p:cNvPr>
          <p:cNvSpPr/>
          <p:nvPr/>
        </p:nvSpPr>
        <p:spPr>
          <a:xfrm>
            <a:off x="10108317" y="2822854"/>
            <a:ext cx="685800" cy="19050"/>
          </a:xfrm>
          <a:prstGeom prst="roundRect">
            <a:avLst>
              <a:gd name="adj" fmla="val 50000"/>
            </a:avLst>
          </a:prstGeom>
          <a:solidFill>
            <a:schemeClr val="dk1"/>
          </a:solidFill>
          <a:ln>
            <a:solidFill>
              <a:schemeClr val="tx1">
                <a:lumMod val="50000"/>
                <a:lumOff val="50000"/>
              </a:schemeClr>
            </a:solidFill>
          </a:ln>
        </p:spPr>
        <p:txBody>
          <a:bodyPr lIns="109700" tIns="54850" rIns="109700" bIns="54850" anchor="ctr"/>
          <a:lstStyle/>
          <a:p>
            <a:pPr algn="ctr" defTabSz="914034" eaLnBrk="1" fontAlgn="auto" hangingPunct="1">
              <a:spcBef>
                <a:spcPts val="0"/>
              </a:spcBef>
              <a:spcAft>
                <a:spcPts val="0"/>
              </a:spcAft>
              <a:defRPr/>
            </a:pPr>
            <a:endParaRPr sz="1600">
              <a:solidFill>
                <a:schemeClr val="dk1"/>
              </a:solidFill>
              <a:latin typeface="Calibri"/>
              <a:ea typeface="Calibri"/>
              <a:cs typeface="Calibri"/>
              <a:sym typeface="Calibri"/>
            </a:endParaRPr>
          </a:p>
        </p:txBody>
      </p:sp>
      <p:sp>
        <p:nvSpPr>
          <p:cNvPr id="15" name="Shape 748">
            <a:extLst>
              <a:ext uri="{FF2B5EF4-FFF2-40B4-BE49-F238E27FC236}">
                <a16:creationId xmlns:a16="http://schemas.microsoft.com/office/drawing/2014/main" id="{0AB7A81C-5952-C007-A99B-D34BD03A12DB}"/>
              </a:ext>
            </a:extLst>
          </p:cNvPr>
          <p:cNvSpPr>
            <a:spLocks noChangeArrowheads="1"/>
          </p:cNvSpPr>
          <p:nvPr/>
        </p:nvSpPr>
        <p:spPr bwMode="auto">
          <a:xfrm>
            <a:off x="837307" y="1829040"/>
            <a:ext cx="1695450" cy="2490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16" name="Content Placeholder 2">
            <a:extLst>
              <a:ext uri="{FF2B5EF4-FFF2-40B4-BE49-F238E27FC236}">
                <a16:creationId xmlns:a16="http://schemas.microsoft.com/office/drawing/2014/main" id="{4CEF1E01-3DD3-92FB-BE5E-028277590CF0}"/>
              </a:ext>
            </a:extLst>
          </p:cNvPr>
          <p:cNvSpPr txBox="1">
            <a:spLocks/>
          </p:cNvSpPr>
          <p:nvPr/>
        </p:nvSpPr>
        <p:spPr>
          <a:xfrm>
            <a:off x="766968" y="4661315"/>
            <a:ext cx="10527205" cy="1282285"/>
          </a:xfrm>
          <a:prstGeom prst="rect">
            <a:avLst/>
          </a:prstGeom>
        </p:spPr>
        <p:txBody>
          <a:bodyPr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500" dirty="0"/>
              <a:t>In this section you need to tell us about your registration or membership with any regulatory body, professional association or similar organisation in other countries.</a:t>
            </a:r>
          </a:p>
          <a:p>
            <a:r>
              <a:rPr lang="en-GB" sz="1500" dirty="0"/>
              <a:t>Please provide details of any registration or membership you currently and/or have previously held in countries outside of the UK</a:t>
            </a:r>
          </a:p>
          <a:p>
            <a:r>
              <a:rPr lang="en-GB" sz="1500" dirty="0"/>
              <a:t>Most countries have their own HCPC so for example South Africa is the HPCSA - The Health Professions Council of South Africa </a:t>
            </a:r>
          </a:p>
        </p:txBody>
      </p:sp>
    </p:spTree>
    <p:extLst>
      <p:ext uri="{BB962C8B-B14F-4D97-AF65-F5344CB8AC3E}">
        <p14:creationId xmlns:p14="http://schemas.microsoft.com/office/powerpoint/2010/main" val="4134472015"/>
      </p:ext>
    </p:extLst>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500"/>
                                        <p:tgtEl>
                                          <p:spTgt spid="3">
                                            <p:txEl>
                                              <p:pRg st="0" end="0"/>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500"/>
                                        <p:tgtEl>
                                          <p:spTgt spid="3">
                                            <p:txEl>
                                              <p:pRg st="1" end="1"/>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animEffect transition="in" filter="fade">
                                      <p:cBhvr>
                                        <p:cTn id="23" dur="500"/>
                                        <p:tgtEl>
                                          <p:spTgt spid="4">
                                            <p:txEl>
                                              <p:pRg st="0" end="0"/>
                                            </p:txEl>
                                          </p:spTgt>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4">
                                            <p:txEl>
                                              <p:pRg st="1" end="1"/>
                                            </p:txEl>
                                          </p:spTgt>
                                        </p:tgtEl>
                                        <p:attrNameLst>
                                          <p:attrName>style.visibility</p:attrName>
                                        </p:attrNameLst>
                                      </p:cBhvr>
                                      <p:to>
                                        <p:strVal val="visible"/>
                                      </p:to>
                                    </p:set>
                                    <p:animEffect transition="in" filter="fade">
                                      <p:cBhvr>
                                        <p:cTn id="27" dur="500"/>
                                        <p:tgtEl>
                                          <p:spTgt spid="4">
                                            <p:txEl>
                                              <p:pRg st="1" end="1"/>
                                            </p:txEl>
                                          </p:spTgt>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animEffect transition="in" filter="fade">
                                      <p:cBhvr>
                                        <p:cTn id="31" dur="500"/>
                                        <p:tgtEl>
                                          <p:spTgt spid="5">
                                            <p:txEl>
                                              <p:pRg st="0" end="0"/>
                                            </p:txEl>
                                          </p:spTgt>
                                        </p:tgtEl>
                                      </p:cBhvr>
                                    </p:animEffect>
                                  </p:childTnLst>
                                </p:cTn>
                              </p:par>
                            </p:childTnLst>
                          </p:cTn>
                        </p:par>
                        <p:par>
                          <p:cTn id="32" fill="hold">
                            <p:stCondLst>
                              <p:cond delay="3500"/>
                            </p:stCondLst>
                            <p:childTnLst>
                              <p:par>
                                <p:cTn id="33" presetID="10" presetClass="entr" presetSubtype="0" fill="hold" nodeType="afterEffect">
                                  <p:stCondLst>
                                    <p:cond delay="0"/>
                                  </p:stCondLst>
                                  <p:childTnLst>
                                    <p:set>
                                      <p:cBhvr>
                                        <p:cTn id="34" dur="1" fill="hold">
                                          <p:stCondLst>
                                            <p:cond delay="0"/>
                                          </p:stCondLst>
                                        </p:cTn>
                                        <p:tgtEl>
                                          <p:spTgt spid="5">
                                            <p:txEl>
                                              <p:pRg st="1" end="1"/>
                                            </p:txEl>
                                          </p:spTgt>
                                        </p:tgtEl>
                                        <p:attrNameLst>
                                          <p:attrName>style.visibility</p:attrName>
                                        </p:attrNameLst>
                                      </p:cBhvr>
                                      <p:to>
                                        <p:strVal val="visible"/>
                                      </p:to>
                                    </p:set>
                                    <p:animEffect transition="in" filter="fade">
                                      <p:cBhvr>
                                        <p:cTn id="35" dur="500"/>
                                        <p:tgtEl>
                                          <p:spTgt spid="5">
                                            <p:txEl>
                                              <p:pRg st="1" end="1"/>
                                            </p:txEl>
                                          </p:spTgt>
                                        </p:tgtEl>
                                      </p:cBhvr>
                                    </p:animEffect>
                                  </p:childTnLst>
                                </p:cTn>
                              </p:par>
                            </p:childTnLst>
                          </p:cTn>
                        </p:par>
                        <p:par>
                          <p:cTn id="36" fill="hold">
                            <p:stCondLst>
                              <p:cond delay="4000"/>
                            </p:stCondLst>
                            <p:childTnLst>
                              <p:par>
                                <p:cTn id="37" presetID="10" presetClass="entr" presetSubtype="0" fill="hold" nodeType="afterEffect">
                                  <p:stCondLst>
                                    <p:cond delay="0"/>
                                  </p:stCondLst>
                                  <p:childTnLst>
                                    <p:set>
                                      <p:cBhvr>
                                        <p:cTn id="38" dur="1" fill="hold">
                                          <p:stCondLst>
                                            <p:cond delay="0"/>
                                          </p:stCondLst>
                                        </p:cTn>
                                        <p:tgtEl>
                                          <p:spTgt spid="6">
                                            <p:txEl>
                                              <p:pRg st="0" end="0"/>
                                            </p:txEl>
                                          </p:spTgt>
                                        </p:tgtEl>
                                        <p:attrNameLst>
                                          <p:attrName>style.visibility</p:attrName>
                                        </p:attrNameLst>
                                      </p:cBhvr>
                                      <p:to>
                                        <p:strVal val="visible"/>
                                      </p:to>
                                    </p:set>
                                    <p:animEffect transition="in" filter="fade">
                                      <p:cBhvr>
                                        <p:cTn id="39" dur="500"/>
                                        <p:tgtEl>
                                          <p:spTgt spid="6">
                                            <p:txEl>
                                              <p:pRg st="0" end="0"/>
                                            </p:txEl>
                                          </p:spTgt>
                                        </p:tgtEl>
                                      </p:cBhvr>
                                    </p:animEffect>
                                  </p:childTnLst>
                                </p:cTn>
                              </p:par>
                            </p:childTnLst>
                          </p:cTn>
                        </p:par>
                        <p:par>
                          <p:cTn id="40" fill="hold">
                            <p:stCondLst>
                              <p:cond delay="4500"/>
                            </p:stCondLst>
                            <p:childTnLst>
                              <p:par>
                                <p:cTn id="41" presetID="10" presetClass="entr" presetSubtype="0" fill="hold" nodeType="afterEffect">
                                  <p:stCondLst>
                                    <p:cond delay="0"/>
                                  </p:stCondLst>
                                  <p:childTnLst>
                                    <p:set>
                                      <p:cBhvr>
                                        <p:cTn id="42" dur="1" fill="hold">
                                          <p:stCondLst>
                                            <p:cond delay="0"/>
                                          </p:stCondLst>
                                        </p:cTn>
                                        <p:tgtEl>
                                          <p:spTgt spid="6">
                                            <p:txEl>
                                              <p:pRg st="1" end="1"/>
                                            </p:txEl>
                                          </p:spTgt>
                                        </p:tgtEl>
                                        <p:attrNameLst>
                                          <p:attrName>style.visibility</p:attrName>
                                        </p:attrNameLst>
                                      </p:cBhvr>
                                      <p:to>
                                        <p:strVal val="visible"/>
                                      </p:to>
                                    </p:set>
                                    <p:animEffect transition="in" filter="fade">
                                      <p:cBhvr>
                                        <p:cTn id="43" dur="500"/>
                                        <p:tgtEl>
                                          <p:spTgt spid="6">
                                            <p:txEl>
                                              <p:pRg st="1" end="1"/>
                                            </p:txEl>
                                          </p:spTgt>
                                        </p:tgtEl>
                                      </p:cBhvr>
                                    </p:animEffect>
                                  </p:childTnLst>
                                </p:cTn>
                              </p:par>
                            </p:childTnLst>
                          </p:cTn>
                        </p:par>
                        <p:par>
                          <p:cTn id="44" fill="hold">
                            <p:stCondLst>
                              <p:cond delay="5000"/>
                            </p:stCondLst>
                            <p:childTnLst>
                              <p:par>
                                <p:cTn id="45" presetID="10" presetClass="entr" presetSubtype="0" fill="hold" nodeType="afterEffect">
                                  <p:stCondLst>
                                    <p:cond delay="0"/>
                                  </p:stCondLst>
                                  <p:childTnLst>
                                    <p:set>
                                      <p:cBhvr>
                                        <p:cTn id="46" dur="1" fill="hold">
                                          <p:stCondLst>
                                            <p:cond delay="0"/>
                                          </p:stCondLst>
                                        </p:cTn>
                                        <p:tgtEl>
                                          <p:spTgt spid="7">
                                            <p:txEl>
                                              <p:pRg st="0" end="0"/>
                                            </p:txEl>
                                          </p:spTgt>
                                        </p:tgtEl>
                                        <p:attrNameLst>
                                          <p:attrName>style.visibility</p:attrName>
                                        </p:attrNameLst>
                                      </p:cBhvr>
                                      <p:to>
                                        <p:strVal val="visible"/>
                                      </p:to>
                                    </p:set>
                                    <p:animEffect transition="in" filter="fade">
                                      <p:cBhvr>
                                        <p:cTn id="47" dur="500"/>
                                        <p:tgtEl>
                                          <p:spTgt spid="7">
                                            <p:txEl>
                                              <p:pRg st="0" end="0"/>
                                            </p:txEl>
                                          </p:spTgt>
                                        </p:tgtEl>
                                      </p:cBhvr>
                                    </p:animEffect>
                                  </p:childTnLst>
                                </p:cTn>
                              </p:par>
                            </p:childTnLst>
                          </p:cTn>
                        </p:par>
                        <p:par>
                          <p:cTn id="48" fill="hold">
                            <p:stCondLst>
                              <p:cond delay="5500"/>
                            </p:stCondLst>
                            <p:childTnLst>
                              <p:par>
                                <p:cTn id="49" presetID="10" presetClass="entr" presetSubtype="0" fill="hold" nodeType="afterEffect">
                                  <p:stCondLst>
                                    <p:cond delay="0"/>
                                  </p:stCondLst>
                                  <p:childTnLst>
                                    <p:set>
                                      <p:cBhvr>
                                        <p:cTn id="50" dur="1" fill="hold">
                                          <p:stCondLst>
                                            <p:cond delay="0"/>
                                          </p:stCondLst>
                                        </p:cTn>
                                        <p:tgtEl>
                                          <p:spTgt spid="7">
                                            <p:txEl>
                                              <p:pRg st="1" end="1"/>
                                            </p:txEl>
                                          </p:spTgt>
                                        </p:tgtEl>
                                        <p:attrNameLst>
                                          <p:attrName>style.visibility</p:attrName>
                                        </p:attrNameLst>
                                      </p:cBhvr>
                                      <p:to>
                                        <p:strVal val="visible"/>
                                      </p:to>
                                    </p:set>
                                    <p:animEffect transition="in" filter="fade">
                                      <p:cBhvr>
                                        <p:cTn id="51" dur="500"/>
                                        <p:tgtEl>
                                          <p:spTgt spid="7">
                                            <p:txEl>
                                              <p:pRg st="1" end="1"/>
                                            </p:txEl>
                                          </p:spTgt>
                                        </p:tgtEl>
                                      </p:cBhvr>
                                    </p:animEffect>
                                  </p:childTnLst>
                                </p:cTn>
                              </p:par>
                            </p:childTnLst>
                          </p:cTn>
                        </p:par>
                        <p:par>
                          <p:cTn id="52" fill="hold">
                            <p:stCondLst>
                              <p:cond delay="6000"/>
                            </p:stCondLst>
                            <p:childTnLst>
                              <p:par>
                                <p:cTn id="53" presetID="22" presetClass="entr" presetSubtype="8" fill="hold" nodeType="afterEffect">
                                  <p:stCondLst>
                                    <p:cond delay="0"/>
                                  </p:stCondLst>
                                  <p:childTnLst>
                                    <p:set>
                                      <p:cBhvr>
                                        <p:cTn id="54" dur="1" fill="hold">
                                          <p:stCondLst>
                                            <p:cond delay="0"/>
                                          </p:stCondLst>
                                        </p:cTn>
                                        <p:tgtEl>
                                          <p:spTgt spid="19">
                                            <p:txEl>
                                              <p:pRg st="0" end="0"/>
                                            </p:txEl>
                                          </p:spTgt>
                                        </p:tgtEl>
                                        <p:attrNameLst>
                                          <p:attrName>style.visibility</p:attrName>
                                        </p:attrNameLst>
                                      </p:cBhvr>
                                      <p:to>
                                        <p:strVal val="visible"/>
                                      </p:to>
                                    </p:set>
                                    <p:animEffect transition="in" filter="wipe(left)">
                                      <p:cBhvr>
                                        <p:cTn id="55" dur="500"/>
                                        <p:tgtEl>
                                          <p:spTgt spid="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build="p"/>
      <p:bldP spid="4" grpId="0" build="p"/>
      <p:bldP spid="5" grpId="0" build="p"/>
      <p:bldP spid="6" grpId="0" build="p"/>
      <p:bldP spid="7" grpId="0" build="p"/>
      <p:bldP spid="19"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71" name="Shape 760">
            <a:extLst>
              <a:ext uri="{FF2B5EF4-FFF2-40B4-BE49-F238E27FC236}">
                <a16:creationId xmlns:a16="http://schemas.microsoft.com/office/drawing/2014/main" id="{60008F33-091D-8D53-FD0D-1C6FFD3A3AE9}"/>
              </a:ext>
            </a:extLst>
          </p:cNvPr>
          <p:cNvSpPr>
            <a:spLocks noChangeArrowheads="1"/>
          </p:cNvSpPr>
          <p:nvPr/>
        </p:nvSpPr>
        <p:spPr bwMode="auto">
          <a:xfrm>
            <a:off x="7853795" y="1832754"/>
            <a:ext cx="1695450" cy="2490788"/>
          </a:xfrm>
          <a:prstGeom prst="rect">
            <a:avLst/>
          </a:prstGeom>
          <a:gradFill rotWithShape="0">
            <a:gsLst>
              <a:gs pos="0">
                <a:srgbClr val="20ADB7"/>
              </a:gs>
              <a:gs pos="27000">
                <a:srgbClr val="20ADB7"/>
              </a:gs>
              <a:gs pos="100000">
                <a:srgbClr val="EEB523"/>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749" name="Shape 749">
            <a:extLst>
              <a:ext uri="{FF2B5EF4-FFF2-40B4-BE49-F238E27FC236}">
                <a16:creationId xmlns:a16="http://schemas.microsoft.com/office/drawing/2014/main" id="{EBE4A711-ACC7-B0D4-7D46-0AFC12FE8625}"/>
              </a:ext>
            </a:extLst>
          </p:cNvPr>
          <p:cNvSpPr/>
          <p:nvPr/>
        </p:nvSpPr>
        <p:spPr>
          <a:xfrm>
            <a:off x="3130998" y="2813329"/>
            <a:ext cx="685800" cy="19050"/>
          </a:xfrm>
          <a:prstGeom prst="roundRect">
            <a:avLst>
              <a:gd name="adj" fmla="val 50000"/>
            </a:avLst>
          </a:prstGeom>
          <a:solidFill>
            <a:srgbClr val="20ADB7"/>
          </a:solidFill>
          <a:ln>
            <a:solidFill>
              <a:srgbClr val="20ADB7"/>
            </a:solidFill>
          </a:ln>
        </p:spPr>
        <p:txBody>
          <a:bodyPr lIns="109700" tIns="54850" rIns="109700" bIns="54850" anchor="ctr"/>
          <a:lstStyle/>
          <a:p>
            <a:pPr algn="ctr" defTabSz="914034" eaLnBrk="1" fontAlgn="auto" hangingPunct="1">
              <a:spcBef>
                <a:spcPts val="0"/>
              </a:spcBef>
              <a:spcAft>
                <a:spcPts val="0"/>
              </a:spcAft>
              <a:defRPr/>
            </a:pPr>
            <a:endParaRPr sz="1600">
              <a:solidFill>
                <a:srgbClr val="20ADB7"/>
              </a:solidFill>
              <a:latin typeface="Calibri"/>
              <a:ea typeface="Calibri"/>
              <a:cs typeface="Calibri"/>
              <a:sym typeface="Calibri"/>
            </a:endParaRPr>
          </a:p>
        </p:txBody>
      </p:sp>
      <p:sp>
        <p:nvSpPr>
          <p:cNvPr id="19463" name="Shape 752">
            <a:extLst>
              <a:ext uri="{FF2B5EF4-FFF2-40B4-BE49-F238E27FC236}">
                <a16:creationId xmlns:a16="http://schemas.microsoft.com/office/drawing/2014/main" id="{80920ADA-01D4-5E0F-13E6-22D278514389}"/>
              </a:ext>
            </a:extLst>
          </p:cNvPr>
          <p:cNvSpPr>
            <a:spLocks noChangeArrowheads="1"/>
          </p:cNvSpPr>
          <p:nvPr/>
        </p:nvSpPr>
        <p:spPr bwMode="auto">
          <a:xfrm>
            <a:off x="2613596" y="1832754"/>
            <a:ext cx="1695450" cy="2490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753" name="Shape 753">
            <a:extLst>
              <a:ext uri="{FF2B5EF4-FFF2-40B4-BE49-F238E27FC236}">
                <a16:creationId xmlns:a16="http://schemas.microsoft.com/office/drawing/2014/main" id="{01CD603C-2ED9-550D-5F41-EB882B7FBADB}"/>
              </a:ext>
            </a:extLst>
          </p:cNvPr>
          <p:cNvSpPr/>
          <p:nvPr/>
        </p:nvSpPr>
        <p:spPr>
          <a:xfrm>
            <a:off x="4858200" y="2815417"/>
            <a:ext cx="685800" cy="19050"/>
          </a:xfrm>
          <a:prstGeom prst="roundRect">
            <a:avLst>
              <a:gd name="adj" fmla="val 50000"/>
            </a:avLst>
          </a:prstGeom>
          <a:solidFill>
            <a:srgbClr val="20ADB7"/>
          </a:solidFill>
          <a:ln>
            <a:solidFill>
              <a:srgbClr val="20ADB7"/>
            </a:solidFill>
          </a:ln>
        </p:spPr>
        <p:txBody>
          <a:bodyPr lIns="109700" tIns="54850" rIns="109700" bIns="54850" anchor="ctr"/>
          <a:lstStyle/>
          <a:p>
            <a:pPr algn="ctr" defTabSz="914034" eaLnBrk="1" fontAlgn="auto" hangingPunct="1">
              <a:spcBef>
                <a:spcPts val="0"/>
              </a:spcBef>
              <a:spcAft>
                <a:spcPts val="0"/>
              </a:spcAft>
              <a:defRPr/>
            </a:pPr>
            <a:endParaRPr sz="1600">
              <a:solidFill>
                <a:schemeClr val="dk1"/>
              </a:solidFill>
              <a:latin typeface="Calibri"/>
              <a:ea typeface="Calibri"/>
              <a:cs typeface="Calibri"/>
              <a:sym typeface="Calibri"/>
            </a:endParaRPr>
          </a:p>
        </p:txBody>
      </p:sp>
      <p:sp>
        <p:nvSpPr>
          <p:cNvPr id="19467" name="Shape 756">
            <a:extLst>
              <a:ext uri="{FF2B5EF4-FFF2-40B4-BE49-F238E27FC236}">
                <a16:creationId xmlns:a16="http://schemas.microsoft.com/office/drawing/2014/main" id="{48D86C09-E6DA-16A6-2302-072C52A39027}"/>
              </a:ext>
            </a:extLst>
          </p:cNvPr>
          <p:cNvSpPr>
            <a:spLocks noChangeArrowheads="1"/>
          </p:cNvSpPr>
          <p:nvPr/>
        </p:nvSpPr>
        <p:spPr bwMode="auto">
          <a:xfrm>
            <a:off x="4360215" y="1832754"/>
            <a:ext cx="1695450" cy="2490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757" name="Shape 757">
            <a:extLst>
              <a:ext uri="{FF2B5EF4-FFF2-40B4-BE49-F238E27FC236}">
                <a16:creationId xmlns:a16="http://schemas.microsoft.com/office/drawing/2014/main" id="{F4AEFBB7-BCF2-F668-5AF8-39BB42C0A87F}"/>
              </a:ext>
            </a:extLst>
          </p:cNvPr>
          <p:cNvSpPr/>
          <p:nvPr/>
        </p:nvSpPr>
        <p:spPr>
          <a:xfrm>
            <a:off x="6593094" y="2815417"/>
            <a:ext cx="685800" cy="19050"/>
          </a:xfrm>
          <a:prstGeom prst="roundRect">
            <a:avLst>
              <a:gd name="adj" fmla="val 50000"/>
            </a:avLst>
          </a:prstGeom>
          <a:solidFill>
            <a:srgbClr val="20ADB7"/>
          </a:solidFill>
          <a:ln>
            <a:solidFill>
              <a:srgbClr val="20ADB7"/>
            </a:solidFill>
          </a:ln>
        </p:spPr>
        <p:txBody>
          <a:bodyPr lIns="109700" tIns="54850" rIns="109700" bIns="54850" anchor="ctr"/>
          <a:lstStyle/>
          <a:p>
            <a:pPr algn="ctr" defTabSz="914034" eaLnBrk="1" fontAlgn="auto" hangingPunct="1">
              <a:spcBef>
                <a:spcPts val="0"/>
              </a:spcBef>
              <a:spcAft>
                <a:spcPts val="0"/>
              </a:spcAft>
              <a:defRPr/>
            </a:pPr>
            <a:endParaRPr sz="1600">
              <a:solidFill>
                <a:schemeClr val="dk1"/>
              </a:solidFill>
              <a:latin typeface="Calibri"/>
              <a:ea typeface="Calibri"/>
              <a:cs typeface="Calibri"/>
              <a:sym typeface="Calibri"/>
            </a:endParaRPr>
          </a:p>
        </p:txBody>
      </p:sp>
      <p:sp>
        <p:nvSpPr>
          <p:cNvPr id="19472" name="Shape 761">
            <a:extLst>
              <a:ext uri="{FF2B5EF4-FFF2-40B4-BE49-F238E27FC236}">
                <a16:creationId xmlns:a16="http://schemas.microsoft.com/office/drawing/2014/main" id="{AD5D6BB0-948F-E36F-6D37-2A40087AC99C}"/>
              </a:ext>
            </a:extLst>
          </p:cNvPr>
          <p:cNvSpPr>
            <a:spLocks noChangeArrowheads="1"/>
          </p:cNvSpPr>
          <p:nvPr/>
        </p:nvSpPr>
        <p:spPr bwMode="auto">
          <a:xfrm>
            <a:off x="1382063" y="2810654"/>
            <a:ext cx="685800" cy="28575"/>
          </a:xfrm>
          <a:prstGeom prst="roundRect">
            <a:avLst>
              <a:gd name="adj" fmla="val 50000"/>
            </a:avLst>
          </a:prstGeom>
          <a:solidFill>
            <a:srgbClr val="20ADB7"/>
          </a:solidFill>
          <a:ln>
            <a:solidFill>
              <a:srgbClr val="20ADB7"/>
            </a:solidFill>
          </a:ln>
        </p:spPr>
        <p:txBody>
          <a:bodyPr lIns="109700" tIns="54850" rIns="109700" bIns="54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Calibri" panose="020F0502020204030204" pitchFamily="34" charset="0"/>
              <a:cs typeface="Calibri" panose="020F0502020204030204" pitchFamily="34" charset="0"/>
              <a:sym typeface="Calibri" panose="020F0502020204030204" pitchFamily="34" charset="0"/>
            </a:endParaRPr>
          </a:p>
        </p:txBody>
      </p:sp>
      <p:sp>
        <p:nvSpPr>
          <p:cNvPr id="19475" name="Shape 764">
            <a:extLst>
              <a:ext uri="{FF2B5EF4-FFF2-40B4-BE49-F238E27FC236}">
                <a16:creationId xmlns:a16="http://schemas.microsoft.com/office/drawing/2014/main" id="{F6976B19-4392-D9DC-B0A2-7C77ACA14ECB}"/>
              </a:ext>
            </a:extLst>
          </p:cNvPr>
          <p:cNvSpPr>
            <a:spLocks noChangeArrowheads="1"/>
          </p:cNvSpPr>
          <p:nvPr/>
        </p:nvSpPr>
        <p:spPr bwMode="auto">
          <a:xfrm>
            <a:off x="6105541" y="1832754"/>
            <a:ext cx="1695450" cy="2490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765" name="Shape 765">
            <a:extLst>
              <a:ext uri="{FF2B5EF4-FFF2-40B4-BE49-F238E27FC236}">
                <a16:creationId xmlns:a16="http://schemas.microsoft.com/office/drawing/2014/main" id="{ADDAD1E7-D274-C7CA-5D52-D7D81E0B658E}"/>
              </a:ext>
            </a:extLst>
          </p:cNvPr>
          <p:cNvSpPr/>
          <p:nvPr/>
        </p:nvSpPr>
        <p:spPr>
          <a:xfrm>
            <a:off x="8350139" y="2815417"/>
            <a:ext cx="685800" cy="19050"/>
          </a:xfrm>
          <a:prstGeom prst="roundRect">
            <a:avLst>
              <a:gd name="adj" fmla="val 50000"/>
            </a:avLst>
          </a:prstGeom>
          <a:solidFill>
            <a:schemeClr val="bg1"/>
          </a:solidFill>
          <a:ln>
            <a:solidFill>
              <a:schemeClr val="bg1"/>
            </a:solidFill>
          </a:ln>
        </p:spPr>
        <p:txBody>
          <a:bodyPr lIns="109700" tIns="54850" rIns="109700" bIns="54850" anchor="ctr"/>
          <a:lstStyle/>
          <a:p>
            <a:pPr algn="ctr" defTabSz="914034" eaLnBrk="1" fontAlgn="auto" hangingPunct="1">
              <a:spcBef>
                <a:spcPts val="0"/>
              </a:spcBef>
              <a:spcAft>
                <a:spcPts val="0"/>
              </a:spcAft>
              <a:defRPr/>
            </a:pPr>
            <a:endParaRPr sz="1600">
              <a:solidFill>
                <a:schemeClr val="dk1"/>
              </a:solidFill>
              <a:latin typeface="Calibri"/>
              <a:ea typeface="Calibri"/>
              <a:cs typeface="Calibri"/>
              <a:sym typeface="Calibri"/>
            </a:endParaRPr>
          </a:p>
        </p:txBody>
      </p:sp>
      <p:sp>
        <p:nvSpPr>
          <p:cNvPr id="2" name="Text Placeholder 1">
            <a:extLst>
              <a:ext uri="{FF2B5EF4-FFF2-40B4-BE49-F238E27FC236}">
                <a16:creationId xmlns:a16="http://schemas.microsoft.com/office/drawing/2014/main" id="{D37A699D-6D85-CA53-E76C-E3856F073726}"/>
              </a:ext>
            </a:extLst>
          </p:cNvPr>
          <p:cNvSpPr txBox="1">
            <a:spLocks/>
          </p:cNvSpPr>
          <p:nvPr/>
        </p:nvSpPr>
        <p:spPr>
          <a:xfrm>
            <a:off x="1015200" y="2972579"/>
            <a:ext cx="1385936" cy="744543"/>
          </a:xfrm>
          <a:prstGeom prst="rect">
            <a:avLst/>
          </a:prstGeom>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914354">
              <a:buNone/>
              <a:defRPr/>
            </a:pPr>
            <a:r>
              <a:rPr lang="en-US" sz="2000" b="1" dirty="0">
                <a:solidFill>
                  <a:srgbClr val="20ADB7"/>
                </a:solidFill>
              </a:rPr>
              <a:t>Section 1</a:t>
            </a:r>
          </a:p>
          <a:p>
            <a:pPr marL="0" indent="0" algn="ctr" defTabSz="914354">
              <a:buNone/>
              <a:defRPr/>
            </a:pPr>
            <a:r>
              <a:rPr lang="en-US" sz="1600" dirty="0">
                <a:solidFill>
                  <a:schemeClr val="tx1">
                    <a:lumMod val="50000"/>
                    <a:lumOff val="50000"/>
                  </a:schemeClr>
                </a:solidFill>
              </a:rPr>
              <a:t>Your details</a:t>
            </a:r>
          </a:p>
        </p:txBody>
      </p:sp>
      <p:sp>
        <p:nvSpPr>
          <p:cNvPr id="3" name="Text Placeholder 1">
            <a:extLst>
              <a:ext uri="{FF2B5EF4-FFF2-40B4-BE49-F238E27FC236}">
                <a16:creationId xmlns:a16="http://schemas.microsoft.com/office/drawing/2014/main" id="{A325FD1F-277A-7E06-9A95-3A83EBE36CC3}"/>
              </a:ext>
            </a:extLst>
          </p:cNvPr>
          <p:cNvSpPr txBox="1">
            <a:spLocks/>
          </p:cNvSpPr>
          <p:nvPr/>
        </p:nvSpPr>
        <p:spPr>
          <a:xfrm>
            <a:off x="2793024" y="2972579"/>
            <a:ext cx="1245304" cy="936654"/>
          </a:xfrm>
          <a:prstGeom prst="rect">
            <a:avLst/>
          </a:prstGeom>
          <a:noFill/>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914354">
              <a:buNone/>
              <a:defRPr/>
            </a:pPr>
            <a:r>
              <a:rPr lang="en-US" sz="2000" b="1" dirty="0">
                <a:solidFill>
                  <a:srgbClr val="20ADB7"/>
                </a:solidFill>
              </a:rPr>
              <a:t>Section 2</a:t>
            </a:r>
          </a:p>
          <a:p>
            <a:pPr marL="0" indent="0" algn="ctr" defTabSz="914354">
              <a:buNone/>
              <a:defRPr/>
            </a:pPr>
            <a:r>
              <a:rPr lang="en-US" sz="1600" dirty="0">
                <a:solidFill>
                  <a:schemeClr val="tx1">
                    <a:lumMod val="50000"/>
                    <a:lumOff val="50000"/>
                  </a:schemeClr>
                </a:solidFill>
              </a:rPr>
              <a:t>Your qualification</a:t>
            </a:r>
          </a:p>
        </p:txBody>
      </p:sp>
      <p:sp>
        <p:nvSpPr>
          <p:cNvPr id="4" name="Text Placeholder 1">
            <a:extLst>
              <a:ext uri="{FF2B5EF4-FFF2-40B4-BE49-F238E27FC236}">
                <a16:creationId xmlns:a16="http://schemas.microsoft.com/office/drawing/2014/main" id="{E42F6672-6A59-CB46-81E4-7756945D5423}"/>
              </a:ext>
            </a:extLst>
          </p:cNvPr>
          <p:cNvSpPr txBox="1">
            <a:spLocks/>
          </p:cNvSpPr>
          <p:nvPr/>
        </p:nvSpPr>
        <p:spPr>
          <a:xfrm>
            <a:off x="4610857" y="2972579"/>
            <a:ext cx="1212070" cy="936654"/>
          </a:xfrm>
          <a:prstGeom prst="rect">
            <a:avLst/>
          </a:prstGeom>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914354">
              <a:buNone/>
              <a:defRPr/>
            </a:pPr>
            <a:r>
              <a:rPr lang="en-US" sz="2000" b="1" dirty="0">
                <a:solidFill>
                  <a:srgbClr val="20ADB7"/>
                </a:solidFill>
              </a:rPr>
              <a:t>Section 3</a:t>
            </a:r>
          </a:p>
          <a:p>
            <a:pPr marL="0" indent="0" algn="ctr" defTabSz="914354">
              <a:buNone/>
              <a:defRPr/>
            </a:pPr>
            <a:r>
              <a:rPr lang="en-US" sz="1600" dirty="0">
                <a:solidFill>
                  <a:schemeClr val="tx1">
                    <a:lumMod val="50000"/>
                    <a:lumOff val="50000"/>
                  </a:schemeClr>
                </a:solidFill>
              </a:rPr>
              <a:t>Professional experience</a:t>
            </a:r>
          </a:p>
        </p:txBody>
      </p:sp>
      <p:sp>
        <p:nvSpPr>
          <p:cNvPr id="5" name="Text Placeholder 1">
            <a:extLst>
              <a:ext uri="{FF2B5EF4-FFF2-40B4-BE49-F238E27FC236}">
                <a16:creationId xmlns:a16="http://schemas.microsoft.com/office/drawing/2014/main" id="{8E3B5555-9B5F-D0F1-8C44-FA40773802CE}"/>
              </a:ext>
            </a:extLst>
          </p:cNvPr>
          <p:cNvSpPr txBox="1">
            <a:spLocks/>
          </p:cNvSpPr>
          <p:nvPr/>
        </p:nvSpPr>
        <p:spPr>
          <a:xfrm>
            <a:off x="6157527" y="2972579"/>
            <a:ext cx="1572642" cy="1267186"/>
          </a:xfrm>
          <a:prstGeom prst="rect">
            <a:avLst/>
          </a:prstGeom>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914354">
              <a:buNone/>
              <a:defRPr/>
            </a:pPr>
            <a:r>
              <a:rPr lang="en-US" sz="2000" b="1" dirty="0">
                <a:solidFill>
                  <a:srgbClr val="20ADB7"/>
                </a:solidFill>
              </a:rPr>
              <a:t>Section 4</a:t>
            </a:r>
          </a:p>
          <a:p>
            <a:pPr marL="0" indent="0" algn="ctr" defTabSz="914354">
              <a:buNone/>
              <a:defRPr/>
            </a:pPr>
            <a:r>
              <a:rPr lang="en-US" sz="1600" dirty="0">
                <a:solidFill>
                  <a:schemeClr val="tx1">
                    <a:lumMod val="50000"/>
                    <a:lumOff val="50000"/>
                  </a:schemeClr>
                </a:solidFill>
              </a:rPr>
              <a:t>Professional registration and membership</a:t>
            </a:r>
          </a:p>
        </p:txBody>
      </p:sp>
      <p:sp>
        <p:nvSpPr>
          <p:cNvPr id="6" name="Text Placeholder 1">
            <a:extLst>
              <a:ext uri="{FF2B5EF4-FFF2-40B4-BE49-F238E27FC236}">
                <a16:creationId xmlns:a16="http://schemas.microsoft.com/office/drawing/2014/main" id="{8B8A4DA6-44CB-40E6-111B-D0BCB8003D0D}"/>
              </a:ext>
            </a:extLst>
          </p:cNvPr>
          <p:cNvSpPr txBox="1">
            <a:spLocks/>
          </p:cNvSpPr>
          <p:nvPr/>
        </p:nvSpPr>
        <p:spPr>
          <a:xfrm>
            <a:off x="8090035" y="2972579"/>
            <a:ext cx="1180433" cy="365508"/>
          </a:xfrm>
          <a:prstGeom prst="rect">
            <a:avLst/>
          </a:prstGeom>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914354">
              <a:buNone/>
              <a:defRPr/>
            </a:pPr>
            <a:r>
              <a:rPr lang="en-US" sz="2000" b="1" dirty="0">
                <a:solidFill>
                  <a:schemeClr val="bg1"/>
                </a:solidFill>
              </a:rPr>
              <a:t>Section 5</a:t>
            </a:r>
          </a:p>
          <a:p>
            <a:pPr marL="0" indent="0" algn="ctr" defTabSz="914354">
              <a:buNone/>
              <a:defRPr/>
            </a:pPr>
            <a:r>
              <a:rPr lang="en-US" sz="1600" dirty="0">
                <a:solidFill>
                  <a:schemeClr val="bg1"/>
                </a:solidFill>
              </a:rPr>
              <a:t>English Language Proficiency</a:t>
            </a:r>
          </a:p>
        </p:txBody>
      </p:sp>
      <p:sp>
        <p:nvSpPr>
          <p:cNvPr id="7" name="Text Placeholder 1">
            <a:extLst>
              <a:ext uri="{FF2B5EF4-FFF2-40B4-BE49-F238E27FC236}">
                <a16:creationId xmlns:a16="http://schemas.microsoft.com/office/drawing/2014/main" id="{B1940EF9-5B19-4B78-57B7-98AA93DEA32B}"/>
              </a:ext>
            </a:extLst>
          </p:cNvPr>
          <p:cNvSpPr txBox="1">
            <a:spLocks/>
          </p:cNvSpPr>
          <p:nvPr/>
        </p:nvSpPr>
        <p:spPr>
          <a:xfrm>
            <a:off x="9858991" y="2972579"/>
            <a:ext cx="1180433" cy="365508"/>
          </a:xfrm>
          <a:prstGeom prst="rect">
            <a:avLst/>
          </a:prstGeom>
        </p:spPr>
        <p:txBody>
          <a:bodyPr vert="horz" lIns="0" tIns="45720" rIns="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1050" kern="1200" baseline="0">
                <a:solidFill>
                  <a:schemeClr val="bg1">
                    <a:lumMod val="65000"/>
                  </a:schemeClr>
                </a:solidFill>
                <a:latin typeface="+mn-lt"/>
                <a:ea typeface="+mn-ea"/>
                <a:cs typeface="+mn-cs"/>
              </a:defRPr>
            </a:lvl1pPr>
            <a:lvl2pPr marL="457177"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Source Sans Pro" panose="020B0503030403020204" pitchFamily="34" charset="0"/>
                <a:ea typeface="+mn-ea"/>
                <a:cs typeface="+mn-cs"/>
              </a:defRPr>
            </a:lvl2pPr>
            <a:lvl3pPr marL="914354"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Source Sans Pro" panose="020B0503030403020204" pitchFamily="34" charset="0"/>
                <a:ea typeface="+mn-ea"/>
                <a:cs typeface="+mn-cs"/>
              </a:defRPr>
            </a:lvl3pPr>
            <a:lvl4pPr marL="1371531"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Source Sans Pro" panose="020B0503030403020204" pitchFamily="34" charset="0"/>
                <a:ea typeface="+mn-ea"/>
                <a:cs typeface="+mn-cs"/>
              </a:defRPr>
            </a:lvl4pPr>
            <a:lvl5pPr marL="1828709"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Source Sans Pro" panose="020B0503030403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defTabSz="914354">
              <a:defRPr/>
            </a:pPr>
            <a:r>
              <a:rPr lang="en-US" sz="2000" b="1" dirty="0">
                <a:solidFill>
                  <a:srgbClr val="20ADB7"/>
                </a:solidFill>
              </a:rPr>
              <a:t>Section 6</a:t>
            </a:r>
          </a:p>
          <a:p>
            <a:pPr algn="ctr" defTabSz="914354">
              <a:defRPr/>
            </a:pPr>
            <a:r>
              <a:rPr lang="en-US" sz="1600" dirty="0">
                <a:solidFill>
                  <a:schemeClr val="tx1">
                    <a:lumMod val="50000"/>
                    <a:lumOff val="50000"/>
                  </a:schemeClr>
                </a:solidFill>
              </a:rPr>
              <a:t>Declarations</a:t>
            </a:r>
          </a:p>
        </p:txBody>
      </p:sp>
      <p:pic>
        <p:nvPicPr>
          <p:cNvPr id="8" name="Graphic 7">
            <a:extLst>
              <a:ext uri="{FF2B5EF4-FFF2-40B4-BE49-F238E27FC236}">
                <a16:creationId xmlns:a16="http://schemas.microsoft.com/office/drawing/2014/main" id="{AF0B51CE-8521-F7C8-6053-815FD0E0B8F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495257" y="2045831"/>
            <a:ext cx="519202" cy="593374"/>
          </a:xfrm>
          <a:prstGeom prst="rect">
            <a:avLst/>
          </a:prstGeom>
        </p:spPr>
      </p:pic>
      <p:pic>
        <p:nvPicPr>
          <p:cNvPr id="9" name="Graphic 8">
            <a:extLst>
              <a:ext uri="{FF2B5EF4-FFF2-40B4-BE49-F238E27FC236}">
                <a16:creationId xmlns:a16="http://schemas.microsoft.com/office/drawing/2014/main" id="{1F2B951D-B1C2-36DF-95EC-A2FD237FED82}"/>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195102" y="2065824"/>
            <a:ext cx="547523" cy="657028"/>
          </a:xfrm>
          <a:prstGeom prst="rect">
            <a:avLst/>
          </a:prstGeom>
        </p:spPr>
      </p:pic>
      <p:pic>
        <p:nvPicPr>
          <p:cNvPr id="10" name="Graphic 9">
            <a:extLst>
              <a:ext uri="{FF2B5EF4-FFF2-40B4-BE49-F238E27FC236}">
                <a16:creationId xmlns:a16="http://schemas.microsoft.com/office/drawing/2014/main" id="{AC6D3610-845B-1FF8-C8E8-B0233ABD1305}"/>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8432950" y="2200666"/>
            <a:ext cx="531856" cy="522186"/>
          </a:xfrm>
          <a:prstGeom prst="rect">
            <a:avLst/>
          </a:prstGeom>
        </p:spPr>
      </p:pic>
      <p:pic>
        <p:nvPicPr>
          <p:cNvPr id="11" name="Graphic 10">
            <a:extLst>
              <a:ext uri="{FF2B5EF4-FFF2-40B4-BE49-F238E27FC236}">
                <a16:creationId xmlns:a16="http://schemas.microsoft.com/office/drawing/2014/main" id="{55636D3C-B17A-B137-B97B-A3807FECAD68}"/>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6692600" y="2080974"/>
            <a:ext cx="520143" cy="641878"/>
          </a:xfrm>
          <a:prstGeom prst="rect">
            <a:avLst/>
          </a:prstGeom>
        </p:spPr>
      </p:pic>
      <p:pic>
        <p:nvPicPr>
          <p:cNvPr id="12" name="Graphic 11">
            <a:extLst>
              <a:ext uri="{FF2B5EF4-FFF2-40B4-BE49-F238E27FC236}">
                <a16:creationId xmlns:a16="http://schemas.microsoft.com/office/drawing/2014/main" id="{35127589-874F-CAB5-D656-5F431F77B82A}"/>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10126337" y="2129438"/>
            <a:ext cx="593414" cy="593414"/>
          </a:xfrm>
          <a:prstGeom prst="rect">
            <a:avLst/>
          </a:prstGeom>
        </p:spPr>
      </p:pic>
      <p:pic>
        <p:nvPicPr>
          <p:cNvPr id="13" name="Graphic 12">
            <a:extLst>
              <a:ext uri="{FF2B5EF4-FFF2-40B4-BE49-F238E27FC236}">
                <a16:creationId xmlns:a16="http://schemas.microsoft.com/office/drawing/2014/main" id="{A22B3B13-5066-AB42-BDBD-D97E61101D5F}"/>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4875950" y="2074830"/>
            <a:ext cx="648022" cy="648022"/>
          </a:xfrm>
          <a:prstGeom prst="rect">
            <a:avLst/>
          </a:prstGeom>
        </p:spPr>
      </p:pic>
      <p:sp>
        <p:nvSpPr>
          <p:cNvPr id="18" name="Title 7">
            <a:extLst>
              <a:ext uri="{FF2B5EF4-FFF2-40B4-BE49-F238E27FC236}">
                <a16:creationId xmlns:a16="http://schemas.microsoft.com/office/drawing/2014/main" id="{E6ECD314-378E-D16A-91B2-FF3E2735D3B6}"/>
              </a:ext>
            </a:extLst>
          </p:cNvPr>
          <p:cNvSpPr>
            <a:spLocks noGrp="1"/>
          </p:cNvSpPr>
          <p:nvPr>
            <p:ph type="title"/>
          </p:nvPr>
        </p:nvSpPr>
        <p:spPr>
          <a:xfrm>
            <a:off x="1524000" y="649605"/>
            <a:ext cx="9144000" cy="536575"/>
          </a:xfrm>
        </p:spPr>
        <p:txBody>
          <a:bodyPr rtlCol="0">
            <a:normAutofit fontScale="90000"/>
          </a:bodyPr>
          <a:lstStyle/>
          <a:p>
            <a:pPr defTabSz="914354" eaLnBrk="1" fontAlgn="auto" hangingPunct="1">
              <a:spcAft>
                <a:spcPts val="0"/>
              </a:spcAft>
              <a:defRPr/>
            </a:pPr>
            <a:r>
              <a:rPr lang="en-US" b="1" dirty="0"/>
              <a:t>APPLICATION PROCESS</a:t>
            </a:r>
            <a:endParaRPr lang="en-US" dirty="0"/>
          </a:p>
        </p:txBody>
      </p:sp>
      <p:sp>
        <p:nvSpPr>
          <p:cNvPr id="19" name="Text Placeholder 8">
            <a:extLst>
              <a:ext uri="{FF2B5EF4-FFF2-40B4-BE49-F238E27FC236}">
                <a16:creationId xmlns:a16="http://schemas.microsoft.com/office/drawing/2014/main" id="{AAF83F98-CDB3-6246-8E99-858216BC4D9D}"/>
              </a:ext>
            </a:extLst>
          </p:cNvPr>
          <p:cNvSpPr txBox="1">
            <a:spLocks/>
          </p:cNvSpPr>
          <p:nvPr/>
        </p:nvSpPr>
        <p:spPr>
          <a:xfrm>
            <a:off x="3096322" y="1316355"/>
            <a:ext cx="5999356" cy="408824"/>
          </a:xfrm>
          <a:prstGeom prst="rect">
            <a:avLst/>
          </a:prstGeom>
        </p:spPr>
        <p:txBody>
          <a:bodyPr/>
          <a:lstStyle>
            <a:lvl1pPr marL="228589" indent="-228589" algn="l" defTabSz="914354"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66" indent="-228589" algn="l" defTabSz="914354"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43" indent="-228589" algn="l" defTabSz="914354"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20"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297"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474"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51"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fontAlgn="auto">
              <a:spcAft>
                <a:spcPts val="0"/>
              </a:spcAft>
              <a:buFont typeface="Arial" panose="020B0604020202020204" pitchFamily="34" charset="0"/>
              <a:buNone/>
              <a:defRPr/>
            </a:pPr>
            <a:r>
              <a:rPr lang="en-US" sz="1800" dirty="0">
                <a:solidFill>
                  <a:schemeClr val="tx1">
                    <a:lumMod val="50000"/>
                    <a:lumOff val="50000"/>
                  </a:schemeClr>
                </a:solidFill>
              </a:rPr>
              <a:t>HOW TO APPLY VIA THE INTERNATIONAL APPLICATION ROUTE</a:t>
            </a:r>
          </a:p>
        </p:txBody>
      </p:sp>
      <p:sp>
        <p:nvSpPr>
          <p:cNvPr id="20" name="Shape 764">
            <a:extLst>
              <a:ext uri="{FF2B5EF4-FFF2-40B4-BE49-F238E27FC236}">
                <a16:creationId xmlns:a16="http://schemas.microsoft.com/office/drawing/2014/main" id="{16AF6DD0-B385-EB43-428D-09297C30F655}"/>
              </a:ext>
            </a:extLst>
          </p:cNvPr>
          <p:cNvSpPr>
            <a:spLocks noChangeArrowheads="1"/>
          </p:cNvSpPr>
          <p:nvPr/>
        </p:nvSpPr>
        <p:spPr bwMode="auto">
          <a:xfrm>
            <a:off x="9598724" y="1829040"/>
            <a:ext cx="1695450" cy="2490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21" name="Shape 765">
            <a:extLst>
              <a:ext uri="{FF2B5EF4-FFF2-40B4-BE49-F238E27FC236}">
                <a16:creationId xmlns:a16="http://schemas.microsoft.com/office/drawing/2014/main" id="{EA8C1347-139B-8CC6-DD74-D6C17D42267E}"/>
              </a:ext>
            </a:extLst>
          </p:cNvPr>
          <p:cNvSpPr/>
          <p:nvPr/>
        </p:nvSpPr>
        <p:spPr>
          <a:xfrm>
            <a:off x="10108317" y="2822854"/>
            <a:ext cx="685800" cy="19050"/>
          </a:xfrm>
          <a:prstGeom prst="roundRect">
            <a:avLst>
              <a:gd name="adj" fmla="val 50000"/>
            </a:avLst>
          </a:prstGeom>
          <a:solidFill>
            <a:schemeClr val="dk1"/>
          </a:solidFill>
          <a:ln>
            <a:solidFill>
              <a:schemeClr val="tx1">
                <a:lumMod val="50000"/>
                <a:lumOff val="50000"/>
              </a:schemeClr>
            </a:solidFill>
          </a:ln>
        </p:spPr>
        <p:txBody>
          <a:bodyPr lIns="109700" tIns="54850" rIns="109700" bIns="54850" anchor="ctr"/>
          <a:lstStyle/>
          <a:p>
            <a:pPr algn="ctr" defTabSz="914034" eaLnBrk="1" fontAlgn="auto" hangingPunct="1">
              <a:spcBef>
                <a:spcPts val="0"/>
              </a:spcBef>
              <a:spcAft>
                <a:spcPts val="0"/>
              </a:spcAft>
              <a:defRPr/>
            </a:pPr>
            <a:endParaRPr sz="1600">
              <a:solidFill>
                <a:schemeClr val="dk1"/>
              </a:solidFill>
              <a:latin typeface="Calibri"/>
              <a:ea typeface="Calibri"/>
              <a:cs typeface="Calibri"/>
              <a:sym typeface="Calibri"/>
            </a:endParaRPr>
          </a:p>
        </p:txBody>
      </p:sp>
      <p:sp>
        <p:nvSpPr>
          <p:cNvPr id="15" name="Shape 748">
            <a:extLst>
              <a:ext uri="{FF2B5EF4-FFF2-40B4-BE49-F238E27FC236}">
                <a16:creationId xmlns:a16="http://schemas.microsoft.com/office/drawing/2014/main" id="{0AB7A81C-5952-C007-A99B-D34BD03A12DB}"/>
              </a:ext>
            </a:extLst>
          </p:cNvPr>
          <p:cNvSpPr>
            <a:spLocks noChangeArrowheads="1"/>
          </p:cNvSpPr>
          <p:nvPr/>
        </p:nvSpPr>
        <p:spPr bwMode="auto">
          <a:xfrm>
            <a:off x="872476" y="1829040"/>
            <a:ext cx="1695450" cy="2490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14" name="Content Placeholder 2">
            <a:extLst>
              <a:ext uri="{FF2B5EF4-FFF2-40B4-BE49-F238E27FC236}">
                <a16:creationId xmlns:a16="http://schemas.microsoft.com/office/drawing/2014/main" id="{20AEA104-BE6A-EAAE-8395-64DD16EF4A05}"/>
              </a:ext>
            </a:extLst>
          </p:cNvPr>
          <p:cNvSpPr txBox="1">
            <a:spLocks/>
          </p:cNvSpPr>
          <p:nvPr/>
        </p:nvSpPr>
        <p:spPr>
          <a:xfrm>
            <a:off x="633046" y="4454016"/>
            <a:ext cx="11230708" cy="2216416"/>
          </a:xfrm>
          <a:prstGeom prst="rect">
            <a:avLst/>
          </a:prstGeom>
        </p:spPr>
        <p:txBody>
          <a:bodyPr anchor="t">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500" dirty="0"/>
              <a:t>People on the HCPC’s Register must be able to communicate effectively in English in order to meet our standards of proficiency</a:t>
            </a:r>
          </a:p>
          <a:p>
            <a:r>
              <a:rPr lang="en-GB" sz="1500" dirty="0"/>
              <a:t>You must declare whether English is your first language or not. You should only indicate English is your first language if it is the main or only language you use on a day-to-day basis.</a:t>
            </a:r>
          </a:p>
          <a:p>
            <a:r>
              <a:rPr lang="en-GB" sz="1500" dirty="0"/>
              <a:t>Having studied English or undertaken education or training at an institution where the medium of instruction is English does not necessarily mean that English is your first language. If English is not your first language then you must provide proof of your English language proficiency.</a:t>
            </a:r>
          </a:p>
          <a:p>
            <a:r>
              <a:rPr lang="en-GB" sz="1500" dirty="0"/>
              <a:t>Applicants whose first language is not English and who are required to provide a language test certificate as evidence of their proficiency must ensure that it is, or is comparable to, IELTS level 7.0 with no element below 6.5 (or IELTS level 8.0 with no element below 7.5 for Speech and language therapists).</a:t>
            </a:r>
          </a:p>
        </p:txBody>
      </p:sp>
    </p:spTree>
    <p:extLst>
      <p:ext uri="{BB962C8B-B14F-4D97-AF65-F5344CB8AC3E}">
        <p14:creationId xmlns:p14="http://schemas.microsoft.com/office/powerpoint/2010/main" val="2167061935"/>
      </p:ext>
    </p:extLst>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500"/>
                                        <p:tgtEl>
                                          <p:spTgt spid="3">
                                            <p:txEl>
                                              <p:pRg st="0" end="0"/>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500"/>
                                        <p:tgtEl>
                                          <p:spTgt spid="3">
                                            <p:txEl>
                                              <p:pRg st="1" end="1"/>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animEffect transition="in" filter="fade">
                                      <p:cBhvr>
                                        <p:cTn id="23" dur="500"/>
                                        <p:tgtEl>
                                          <p:spTgt spid="4">
                                            <p:txEl>
                                              <p:pRg st="0" end="0"/>
                                            </p:txEl>
                                          </p:spTgt>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4">
                                            <p:txEl>
                                              <p:pRg st="1" end="1"/>
                                            </p:txEl>
                                          </p:spTgt>
                                        </p:tgtEl>
                                        <p:attrNameLst>
                                          <p:attrName>style.visibility</p:attrName>
                                        </p:attrNameLst>
                                      </p:cBhvr>
                                      <p:to>
                                        <p:strVal val="visible"/>
                                      </p:to>
                                    </p:set>
                                    <p:animEffect transition="in" filter="fade">
                                      <p:cBhvr>
                                        <p:cTn id="27" dur="500"/>
                                        <p:tgtEl>
                                          <p:spTgt spid="4">
                                            <p:txEl>
                                              <p:pRg st="1" end="1"/>
                                            </p:txEl>
                                          </p:spTgt>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animEffect transition="in" filter="fade">
                                      <p:cBhvr>
                                        <p:cTn id="31" dur="500"/>
                                        <p:tgtEl>
                                          <p:spTgt spid="5">
                                            <p:txEl>
                                              <p:pRg st="0" end="0"/>
                                            </p:txEl>
                                          </p:spTgt>
                                        </p:tgtEl>
                                      </p:cBhvr>
                                    </p:animEffect>
                                  </p:childTnLst>
                                </p:cTn>
                              </p:par>
                            </p:childTnLst>
                          </p:cTn>
                        </p:par>
                        <p:par>
                          <p:cTn id="32" fill="hold">
                            <p:stCondLst>
                              <p:cond delay="3500"/>
                            </p:stCondLst>
                            <p:childTnLst>
                              <p:par>
                                <p:cTn id="33" presetID="10" presetClass="entr" presetSubtype="0" fill="hold" nodeType="afterEffect">
                                  <p:stCondLst>
                                    <p:cond delay="0"/>
                                  </p:stCondLst>
                                  <p:childTnLst>
                                    <p:set>
                                      <p:cBhvr>
                                        <p:cTn id="34" dur="1" fill="hold">
                                          <p:stCondLst>
                                            <p:cond delay="0"/>
                                          </p:stCondLst>
                                        </p:cTn>
                                        <p:tgtEl>
                                          <p:spTgt spid="5">
                                            <p:txEl>
                                              <p:pRg st="1" end="1"/>
                                            </p:txEl>
                                          </p:spTgt>
                                        </p:tgtEl>
                                        <p:attrNameLst>
                                          <p:attrName>style.visibility</p:attrName>
                                        </p:attrNameLst>
                                      </p:cBhvr>
                                      <p:to>
                                        <p:strVal val="visible"/>
                                      </p:to>
                                    </p:set>
                                    <p:animEffect transition="in" filter="fade">
                                      <p:cBhvr>
                                        <p:cTn id="35" dur="500"/>
                                        <p:tgtEl>
                                          <p:spTgt spid="5">
                                            <p:txEl>
                                              <p:pRg st="1" end="1"/>
                                            </p:txEl>
                                          </p:spTgt>
                                        </p:tgtEl>
                                      </p:cBhvr>
                                    </p:animEffect>
                                  </p:childTnLst>
                                </p:cTn>
                              </p:par>
                            </p:childTnLst>
                          </p:cTn>
                        </p:par>
                        <p:par>
                          <p:cTn id="36" fill="hold">
                            <p:stCondLst>
                              <p:cond delay="4000"/>
                            </p:stCondLst>
                            <p:childTnLst>
                              <p:par>
                                <p:cTn id="37" presetID="10" presetClass="entr" presetSubtype="0" fill="hold" nodeType="afterEffect">
                                  <p:stCondLst>
                                    <p:cond delay="0"/>
                                  </p:stCondLst>
                                  <p:childTnLst>
                                    <p:set>
                                      <p:cBhvr>
                                        <p:cTn id="38" dur="1" fill="hold">
                                          <p:stCondLst>
                                            <p:cond delay="0"/>
                                          </p:stCondLst>
                                        </p:cTn>
                                        <p:tgtEl>
                                          <p:spTgt spid="6">
                                            <p:txEl>
                                              <p:pRg st="0" end="0"/>
                                            </p:txEl>
                                          </p:spTgt>
                                        </p:tgtEl>
                                        <p:attrNameLst>
                                          <p:attrName>style.visibility</p:attrName>
                                        </p:attrNameLst>
                                      </p:cBhvr>
                                      <p:to>
                                        <p:strVal val="visible"/>
                                      </p:to>
                                    </p:set>
                                    <p:animEffect transition="in" filter="fade">
                                      <p:cBhvr>
                                        <p:cTn id="39" dur="500"/>
                                        <p:tgtEl>
                                          <p:spTgt spid="6">
                                            <p:txEl>
                                              <p:pRg st="0" end="0"/>
                                            </p:txEl>
                                          </p:spTgt>
                                        </p:tgtEl>
                                      </p:cBhvr>
                                    </p:animEffect>
                                  </p:childTnLst>
                                </p:cTn>
                              </p:par>
                            </p:childTnLst>
                          </p:cTn>
                        </p:par>
                        <p:par>
                          <p:cTn id="40" fill="hold">
                            <p:stCondLst>
                              <p:cond delay="4500"/>
                            </p:stCondLst>
                            <p:childTnLst>
                              <p:par>
                                <p:cTn id="41" presetID="10" presetClass="entr" presetSubtype="0" fill="hold" nodeType="afterEffect">
                                  <p:stCondLst>
                                    <p:cond delay="0"/>
                                  </p:stCondLst>
                                  <p:childTnLst>
                                    <p:set>
                                      <p:cBhvr>
                                        <p:cTn id="42" dur="1" fill="hold">
                                          <p:stCondLst>
                                            <p:cond delay="0"/>
                                          </p:stCondLst>
                                        </p:cTn>
                                        <p:tgtEl>
                                          <p:spTgt spid="6">
                                            <p:txEl>
                                              <p:pRg st="1" end="1"/>
                                            </p:txEl>
                                          </p:spTgt>
                                        </p:tgtEl>
                                        <p:attrNameLst>
                                          <p:attrName>style.visibility</p:attrName>
                                        </p:attrNameLst>
                                      </p:cBhvr>
                                      <p:to>
                                        <p:strVal val="visible"/>
                                      </p:to>
                                    </p:set>
                                    <p:animEffect transition="in" filter="fade">
                                      <p:cBhvr>
                                        <p:cTn id="43" dur="500"/>
                                        <p:tgtEl>
                                          <p:spTgt spid="6">
                                            <p:txEl>
                                              <p:pRg st="1" end="1"/>
                                            </p:txEl>
                                          </p:spTgt>
                                        </p:tgtEl>
                                      </p:cBhvr>
                                    </p:animEffect>
                                  </p:childTnLst>
                                </p:cTn>
                              </p:par>
                            </p:childTnLst>
                          </p:cTn>
                        </p:par>
                        <p:par>
                          <p:cTn id="44" fill="hold">
                            <p:stCondLst>
                              <p:cond delay="5000"/>
                            </p:stCondLst>
                            <p:childTnLst>
                              <p:par>
                                <p:cTn id="45" presetID="10" presetClass="entr" presetSubtype="0" fill="hold" nodeType="afterEffect">
                                  <p:stCondLst>
                                    <p:cond delay="0"/>
                                  </p:stCondLst>
                                  <p:childTnLst>
                                    <p:set>
                                      <p:cBhvr>
                                        <p:cTn id="46" dur="1" fill="hold">
                                          <p:stCondLst>
                                            <p:cond delay="0"/>
                                          </p:stCondLst>
                                        </p:cTn>
                                        <p:tgtEl>
                                          <p:spTgt spid="7">
                                            <p:txEl>
                                              <p:pRg st="0" end="0"/>
                                            </p:txEl>
                                          </p:spTgt>
                                        </p:tgtEl>
                                        <p:attrNameLst>
                                          <p:attrName>style.visibility</p:attrName>
                                        </p:attrNameLst>
                                      </p:cBhvr>
                                      <p:to>
                                        <p:strVal val="visible"/>
                                      </p:to>
                                    </p:set>
                                    <p:animEffect transition="in" filter="fade">
                                      <p:cBhvr>
                                        <p:cTn id="47" dur="500"/>
                                        <p:tgtEl>
                                          <p:spTgt spid="7">
                                            <p:txEl>
                                              <p:pRg st="0" end="0"/>
                                            </p:txEl>
                                          </p:spTgt>
                                        </p:tgtEl>
                                      </p:cBhvr>
                                    </p:animEffect>
                                  </p:childTnLst>
                                </p:cTn>
                              </p:par>
                            </p:childTnLst>
                          </p:cTn>
                        </p:par>
                        <p:par>
                          <p:cTn id="48" fill="hold">
                            <p:stCondLst>
                              <p:cond delay="5500"/>
                            </p:stCondLst>
                            <p:childTnLst>
                              <p:par>
                                <p:cTn id="49" presetID="10" presetClass="entr" presetSubtype="0" fill="hold" nodeType="afterEffect">
                                  <p:stCondLst>
                                    <p:cond delay="0"/>
                                  </p:stCondLst>
                                  <p:childTnLst>
                                    <p:set>
                                      <p:cBhvr>
                                        <p:cTn id="50" dur="1" fill="hold">
                                          <p:stCondLst>
                                            <p:cond delay="0"/>
                                          </p:stCondLst>
                                        </p:cTn>
                                        <p:tgtEl>
                                          <p:spTgt spid="7">
                                            <p:txEl>
                                              <p:pRg st="1" end="1"/>
                                            </p:txEl>
                                          </p:spTgt>
                                        </p:tgtEl>
                                        <p:attrNameLst>
                                          <p:attrName>style.visibility</p:attrName>
                                        </p:attrNameLst>
                                      </p:cBhvr>
                                      <p:to>
                                        <p:strVal val="visible"/>
                                      </p:to>
                                    </p:set>
                                    <p:animEffect transition="in" filter="fade">
                                      <p:cBhvr>
                                        <p:cTn id="51" dur="500"/>
                                        <p:tgtEl>
                                          <p:spTgt spid="7">
                                            <p:txEl>
                                              <p:pRg st="1" end="1"/>
                                            </p:txEl>
                                          </p:spTgt>
                                        </p:tgtEl>
                                      </p:cBhvr>
                                    </p:animEffect>
                                  </p:childTnLst>
                                </p:cTn>
                              </p:par>
                            </p:childTnLst>
                          </p:cTn>
                        </p:par>
                        <p:par>
                          <p:cTn id="52" fill="hold">
                            <p:stCondLst>
                              <p:cond delay="6000"/>
                            </p:stCondLst>
                            <p:childTnLst>
                              <p:par>
                                <p:cTn id="53" presetID="22" presetClass="entr" presetSubtype="8" fill="hold" nodeType="afterEffect">
                                  <p:stCondLst>
                                    <p:cond delay="0"/>
                                  </p:stCondLst>
                                  <p:childTnLst>
                                    <p:set>
                                      <p:cBhvr>
                                        <p:cTn id="54" dur="1" fill="hold">
                                          <p:stCondLst>
                                            <p:cond delay="0"/>
                                          </p:stCondLst>
                                        </p:cTn>
                                        <p:tgtEl>
                                          <p:spTgt spid="19">
                                            <p:txEl>
                                              <p:pRg st="0" end="0"/>
                                            </p:txEl>
                                          </p:spTgt>
                                        </p:tgtEl>
                                        <p:attrNameLst>
                                          <p:attrName>style.visibility</p:attrName>
                                        </p:attrNameLst>
                                      </p:cBhvr>
                                      <p:to>
                                        <p:strVal val="visible"/>
                                      </p:to>
                                    </p:set>
                                    <p:animEffect transition="in" filter="wipe(left)">
                                      <p:cBhvr>
                                        <p:cTn id="55" dur="500"/>
                                        <p:tgtEl>
                                          <p:spTgt spid="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build="p"/>
      <p:bldP spid="4" grpId="0" build="p"/>
      <p:bldP spid="5" grpId="0" build="p"/>
      <p:bldP spid="6" grpId="0" build="p"/>
      <p:bldP spid="7" grpId="0" build="p"/>
      <p:bldP spid="19"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71" name="Shape 760">
            <a:extLst>
              <a:ext uri="{FF2B5EF4-FFF2-40B4-BE49-F238E27FC236}">
                <a16:creationId xmlns:a16="http://schemas.microsoft.com/office/drawing/2014/main" id="{60008F33-091D-8D53-FD0D-1C6FFD3A3AE9}"/>
              </a:ext>
            </a:extLst>
          </p:cNvPr>
          <p:cNvSpPr>
            <a:spLocks noChangeArrowheads="1"/>
          </p:cNvSpPr>
          <p:nvPr/>
        </p:nvSpPr>
        <p:spPr bwMode="auto">
          <a:xfrm>
            <a:off x="9588801" y="1832754"/>
            <a:ext cx="1695450" cy="2490788"/>
          </a:xfrm>
          <a:prstGeom prst="rect">
            <a:avLst/>
          </a:prstGeom>
          <a:gradFill rotWithShape="0">
            <a:gsLst>
              <a:gs pos="0">
                <a:srgbClr val="20ADB7"/>
              </a:gs>
              <a:gs pos="27000">
                <a:srgbClr val="20ADB7"/>
              </a:gs>
              <a:gs pos="100000">
                <a:srgbClr val="EEB523"/>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749" name="Shape 749">
            <a:extLst>
              <a:ext uri="{FF2B5EF4-FFF2-40B4-BE49-F238E27FC236}">
                <a16:creationId xmlns:a16="http://schemas.microsoft.com/office/drawing/2014/main" id="{EBE4A711-ACC7-B0D4-7D46-0AFC12FE8625}"/>
              </a:ext>
            </a:extLst>
          </p:cNvPr>
          <p:cNvSpPr/>
          <p:nvPr/>
        </p:nvSpPr>
        <p:spPr>
          <a:xfrm>
            <a:off x="3130998" y="2813329"/>
            <a:ext cx="685800" cy="19050"/>
          </a:xfrm>
          <a:prstGeom prst="roundRect">
            <a:avLst>
              <a:gd name="adj" fmla="val 50000"/>
            </a:avLst>
          </a:prstGeom>
          <a:solidFill>
            <a:srgbClr val="20ADB7"/>
          </a:solidFill>
          <a:ln>
            <a:solidFill>
              <a:srgbClr val="20ADB7"/>
            </a:solidFill>
          </a:ln>
        </p:spPr>
        <p:txBody>
          <a:bodyPr lIns="109700" tIns="54850" rIns="109700" bIns="54850" anchor="ctr"/>
          <a:lstStyle/>
          <a:p>
            <a:pPr algn="ctr" defTabSz="914034" eaLnBrk="1" fontAlgn="auto" hangingPunct="1">
              <a:spcBef>
                <a:spcPts val="0"/>
              </a:spcBef>
              <a:spcAft>
                <a:spcPts val="0"/>
              </a:spcAft>
              <a:defRPr/>
            </a:pPr>
            <a:endParaRPr sz="1600">
              <a:solidFill>
                <a:srgbClr val="20ADB7"/>
              </a:solidFill>
              <a:latin typeface="Calibri"/>
              <a:ea typeface="Calibri"/>
              <a:cs typeface="Calibri"/>
              <a:sym typeface="Calibri"/>
            </a:endParaRPr>
          </a:p>
        </p:txBody>
      </p:sp>
      <p:sp>
        <p:nvSpPr>
          <p:cNvPr id="19463" name="Shape 752">
            <a:extLst>
              <a:ext uri="{FF2B5EF4-FFF2-40B4-BE49-F238E27FC236}">
                <a16:creationId xmlns:a16="http://schemas.microsoft.com/office/drawing/2014/main" id="{80920ADA-01D4-5E0F-13E6-22D278514389}"/>
              </a:ext>
            </a:extLst>
          </p:cNvPr>
          <p:cNvSpPr>
            <a:spLocks noChangeArrowheads="1"/>
          </p:cNvSpPr>
          <p:nvPr/>
        </p:nvSpPr>
        <p:spPr bwMode="auto">
          <a:xfrm>
            <a:off x="2613596" y="1832754"/>
            <a:ext cx="1695450" cy="2490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753" name="Shape 753">
            <a:extLst>
              <a:ext uri="{FF2B5EF4-FFF2-40B4-BE49-F238E27FC236}">
                <a16:creationId xmlns:a16="http://schemas.microsoft.com/office/drawing/2014/main" id="{01CD603C-2ED9-550D-5F41-EB882B7FBADB}"/>
              </a:ext>
            </a:extLst>
          </p:cNvPr>
          <p:cNvSpPr/>
          <p:nvPr/>
        </p:nvSpPr>
        <p:spPr>
          <a:xfrm>
            <a:off x="4858200" y="2815417"/>
            <a:ext cx="685800" cy="19050"/>
          </a:xfrm>
          <a:prstGeom prst="roundRect">
            <a:avLst>
              <a:gd name="adj" fmla="val 50000"/>
            </a:avLst>
          </a:prstGeom>
          <a:solidFill>
            <a:srgbClr val="20ADB7"/>
          </a:solidFill>
          <a:ln>
            <a:solidFill>
              <a:srgbClr val="20ADB7"/>
            </a:solidFill>
          </a:ln>
        </p:spPr>
        <p:txBody>
          <a:bodyPr lIns="109700" tIns="54850" rIns="109700" bIns="54850" anchor="ctr"/>
          <a:lstStyle/>
          <a:p>
            <a:pPr algn="ctr" defTabSz="914034" eaLnBrk="1" fontAlgn="auto" hangingPunct="1">
              <a:spcBef>
                <a:spcPts val="0"/>
              </a:spcBef>
              <a:spcAft>
                <a:spcPts val="0"/>
              </a:spcAft>
              <a:defRPr/>
            </a:pPr>
            <a:endParaRPr sz="1600">
              <a:solidFill>
                <a:schemeClr val="dk1"/>
              </a:solidFill>
              <a:latin typeface="Calibri"/>
              <a:ea typeface="Calibri"/>
              <a:cs typeface="Calibri"/>
              <a:sym typeface="Calibri"/>
            </a:endParaRPr>
          </a:p>
        </p:txBody>
      </p:sp>
      <p:sp>
        <p:nvSpPr>
          <p:cNvPr id="19467" name="Shape 756">
            <a:extLst>
              <a:ext uri="{FF2B5EF4-FFF2-40B4-BE49-F238E27FC236}">
                <a16:creationId xmlns:a16="http://schemas.microsoft.com/office/drawing/2014/main" id="{48D86C09-E6DA-16A6-2302-072C52A39027}"/>
              </a:ext>
            </a:extLst>
          </p:cNvPr>
          <p:cNvSpPr>
            <a:spLocks noChangeArrowheads="1"/>
          </p:cNvSpPr>
          <p:nvPr/>
        </p:nvSpPr>
        <p:spPr bwMode="auto">
          <a:xfrm>
            <a:off x="4360215" y="1832754"/>
            <a:ext cx="1695450" cy="2490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757" name="Shape 757">
            <a:extLst>
              <a:ext uri="{FF2B5EF4-FFF2-40B4-BE49-F238E27FC236}">
                <a16:creationId xmlns:a16="http://schemas.microsoft.com/office/drawing/2014/main" id="{F4AEFBB7-BCF2-F668-5AF8-39BB42C0A87F}"/>
              </a:ext>
            </a:extLst>
          </p:cNvPr>
          <p:cNvSpPr/>
          <p:nvPr/>
        </p:nvSpPr>
        <p:spPr>
          <a:xfrm>
            <a:off x="6593094" y="2815417"/>
            <a:ext cx="685800" cy="19050"/>
          </a:xfrm>
          <a:prstGeom prst="roundRect">
            <a:avLst>
              <a:gd name="adj" fmla="val 50000"/>
            </a:avLst>
          </a:prstGeom>
          <a:solidFill>
            <a:srgbClr val="20ADB7"/>
          </a:solidFill>
          <a:ln>
            <a:solidFill>
              <a:srgbClr val="20ADB7"/>
            </a:solidFill>
          </a:ln>
        </p:spPr>
        <p:txBody>
          <a:bodyPr lIns="109700" tIns="54850" rIns="109700" bIns="54850" anchor="ctr"/>
          <a:lstStyle/>
          <a:p>
            <a:pPr algn="ctr" defTabSz="914034" eaLnBrk="1" fontAlgn="auto" hangingPunct="1">
              <a:spcBef>
                <a:spcPts val="0"/>
              </a:spcBef>
              <a:spcAft>
                <a:spcPts val="0"/>
              </a:spcAft>
              <a:defRPr/>
            </a:pPr>
            <a:endParaRPr sz="1600">
              <a:solidFill>
                <a:schemeClr val="dk1"/>
              </a:solidFill>
              <a:latin typeface="Calibri"/>
              <a:ea typeface="Calibri"/>
              <a:cs typeface="Calibri"/>
              <a:sym typeface="Calibri"/>
            </a:endParaRPr>
          </a:p>
        </p:txBody>
      </p:sp>
      <p:sp>
        <p:nvSpPr>
          <p:cNvPr id="19472" name="Shape 761">
            <a:extLst>
              <a:ext uri="{FF2B5EF4-FFF2-40B4-BE49-F238E27FC236}">
                <a16:creationId xmlns:a16="http://schemas.microsoft.com/office/drawing/2014/main" id="{AD5D6BB0-948F-E36F-6D37-2A40087AC99C}"/>
              </a:ext>
            </a:extLst>
          </p:cNvPr>
          <p:cNvSpPr>
            <a:spLocks noChangeArrowheads="1"/>
          </p:cNvSpPr>
          <p:nvPr/>
        </p:nvSpPr>
        <p:spPr bwMode="auto">
          <a:xfrm>
            <a:off x="1382063" y="2810654"/>
            <a:ext cx="685800" cy="28575"/>
          </a:xfrm>
          <a:prstGeom prst="roundRect">
            <a:avLst>
              <a:gd name="adj" fmla="val 50000"/>
            </a:avLst>
          </a:prstGeom>
          <a:solidFill>
            <a:srgbClr val="20ADB7"/>
          </a:solidFill>
          <a:ln>
            <a:solidFill>
              <a:srgbClr val="20ADB7"/>
            </a:solidFill>
          </a:ln>
        </p:spPr>
        <p:txBody>
          <a:bodyPr lIns="109700" tIns="54850" rIns="109700" bIns="54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Calibri" panose="020F0502020204030204" pitchFamily="34" charset="0"/>
              <a:cs typeface="Calibri" panose="020F0502020204030204" pitchFamily="34" charset="0"/>
              <a:sym typeface="Calibri" panose="020F0502020204030204" pitchFamily="34" charset="0"/>
            </a:endParaRPr>
          </a:p>
        </p:txBody>
      </p:sp>
      <p:sp>
        <p:nvSpPr>
          <p:cNvPr id="19475" name="Shape 764">
            <a:extLst>
              <a:ext uri="{FF2B5EF4-FFF2-40B4-BE49-F238E27FC236}">
                <a16:creationId xmlns:a16="http://schemas.microsoft.com/office/drawing/2014/main" id="{F6976B19-4392-D9DC-B0A2-7C77ACA14ECB}"/>
              </a:ext>
            </a:extLst>
          </p:cNvPr>
          <p:cNvSpPr>
            <a:spLocks noChangeArrowheads="1"/>
          </p:cNvSpPr>
          <p:nvPr/>
        </p:nvSpPr>
        <p:spPr bwMode="auto">
          <a:xfrm>
            <a:off x="6105541" y="1832754"/>
            <a:ext cx="1695450" cy="2490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765" name="Shape 765">
            <a:extLst>
              <a:ext uri="{FF2B5EF4-FFF2-40B4-BE49-F238E27FC236}">
                <a16:creationId xmlns:a16="http://schemas.microsoft.com/office/drawing/2014/main" id="{ADDAD1E7-D274-C7CA-5D52-D7D81E0B658E}"/>
              </a:ext>
            </a:extLst>
          </p:cNvPr>
          <p:cNvSpPr/>
          <p:nvPr/>
        </p:nvSpPr>
        <p:spPr>
          <a:xfrm>
            <a:off x="8350139" y="2815417"/>
            <a:ext cx="685800" cy="19050"/>
          </a:xfrm>
          <a:prstGeom prst="roundRect">
            <a:avLst>
              <a:gd name="adj" fmla="val 50000"/>
            </a:avLst>
          </a:prstGeom>
          <a:solidFill>
            <a:srgbClr val="20ADB7"/>
          </a:solidFill>
          <a:ln>
            <a:solidFill>
              <a:srgbClr val="20ADB7"/>
            </a:solidFill>
          </a:ln>
        </p:spPr>
        <p:txBody>
          <a:bodyPr lIns="109700" tIns="54850" rIns="109700" bIns="54850" anchor="ctr"/>
          <a:lstStyle/>
          <a:p>
            <a:pPr algn="ctr" defTabSz="914034" eaLnBrk="1" fontAlgn="auto" hangingPunct="1">
              <a:spcBef>
                <a:spcPts val="0"/>
              </a:spcBef>
              <a:spcAft>
                <a:spcPts val="0"/>
              </a:spcAft>
              <a:defRPr/>
            </a:pPr>
            <a:endParaRPr sz="1600">
              <a:solidFill>
                <a:schemeClr val="dk1"/>
              </a:solidFill>
              <a:latin typeface="Calibri"/>
              <a:ea typeface="Calibri"/>
              <a:cs typeface="Calibri"/>
              <a:sym typeface="Calibri"/>
            </a:endParaRPr>
          </a:p>
        </p:txBody>
      </p:sp>
      <p:sp>
        <p:nvSpPr>
          <p:cNvPr id="2" name="Text Placeholder 1">
            <a:extLst>
              <a:ext uri="{FF2B5EF4-FFF2-40B4-BE49-F238E27FC236}">
                <a16:creationId xmlns:a16="http://schemas.microsoft.com/office/drawing/2014/main" id="{D37A699D-6D85-CA53-E76C-E3856F073726}"/>
              </a:ext>
            </a:extLst>
          </p:cNvPr>
          <p:cNvSpPr txBox="1">
            <a:spLocks/>
          </p:cNvSpPr>
          <p:nvPr/>
        </p:nvSpPr>
        <p:spPr>
          <a:xfrm>
            <a:off x="1015200" y="2972579"/>
            <a:ext cx="1385936" cy="744543"/>
          </a:xfrm>
          <a:prstGeom prst="rect">
            <a:avLst/>
          </a:prstGeom>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914354">
              <a:buNone/>
              <a:defRPr/>
            </a:pPr>
            <a:r>
              <a:rPr lang="en-US" sz="2000" b="1" dirty="0">
                <a:solidFill>
                  <a:srgbClr val="20ADB7"/>
                </a:solidFill>
              </a:rPr>
              <a:t>Section 1</a:t>
            </a:r>
          </a:p>
          <a:p>
            <a:pPr marL="0" indent="0" algn="ctr" defTabSz="914354">
              <a:buNone/>
              <a:defRPr/>
            </a:pPr>
            <a:r>
              <a:rPr lang="en-US" sz="1600" dirty="0">
                <a:solidFill>
                  <a:schemeClr val="tx1">
                    <a:lumMod val="50000"/>
                    <a:lumOff val="50000"/>
                  </a:schemeClr>
                </a:solidFill>
              </a:rPr>
              <a:t>Your details</a:t>
            </a:r>
          </a:p>
        </p:txBody>
      </p:sp>
      <p:sp>
        <p:nvSpPr>
          <p:cNvPr id="3" name="Text Placeholder 1">
            <a:extLst>
              <a:ext uri="{FF2B5EF4-FFF2-40B4-BE49-F238E27FC236}">
                <a16:creationId xmlns:a16="http://schemas.microsoft.com/office/drawing/2014/main" id="{A325FD1F-277A-7E06-9A95-3A83EBE36CC3}"/>
              </a:ext>
            </a:extLst>
          </p:cNvPr>
          <p:cNvSpPr txBox="1">
            <a:spLocks/>
          </p:cNvSpPr>
          <p:nvPr/>
        </p:nvSpPr>
        <p:spPr>
          <a:xfrm>
            <a:off x="2793024" y="2972579"/>
            <a:ext cx="1245304" cy="936654"/>
          </a:xfrm>
          <a:prstGeom prst="rect">
            <a:avLst/>
          </a:prstGeom>
          <a:noFill/>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914354">
              <a:buNone/>
              <a:defRPr/>
            </a:pPr>
            <a:r>
              <a:rPr lang="en-US" sz="2000" b="1" dirty="0">
                <a:solidFill>
                  <a:srgbClr val="20ADB7"/>
                </a:solidFill>
              </a:rPr>
              <a:t>Section 2</a:t>
            </a:r>
          </a:p>
          <a:p>
            <a:pPr marL="0" indent="0" algn="ctr" defTabSz="914354">
              <a:buNone/>
              <a:defRPr/>
            </a:pPr>
            <a:r>
              <a:rPr lang="en-US" sz="1600" dirty="0">
                <a:solidFill>
                  <a:schemeClr val="tx1">
                    <a:lumMod val="50000"/>
                    <a:lumOff val="50000"/>
                  </a:schemeClr>
                </a:solidFill>
              </a:rPr>
              <a:t>Your qualification</a:t>
            </a:r>
          </a:p>
        </p:txBody>
      </p:sp>
      <p:sp>
        <p:nvSpPr>
          <p:cNvPr id="4" name="Text Placeholder 1">
            <a:extLst>
              <a:ext uri="{FF2B5EF4-FFF2-40B4-BE49-F238E27FC236}">
                <a16:creationId xmlns:a16="http://schemas.microsoft.com/office/drawing/2014/main" id="{E42F6672-6A59-CB46-81E4-7756945D5423}"/>
              </a:ext>
            </a:extLst>
          </p:cNvPr>
          <p:cNvSpPr txBox="1">
            <a:spLocks/>
          </p:cNvSpPr>
          <p:nvPr/>
        </p:nvSpPr>
        <p:spPr>
          <a:xfrm>
            <a:off x="4610857" y="2972579"/>
            <a:ext cx="1212070" cy="936654"/>
          </a:xfrm>
          <a:prstGeom prst="rect">
            <a:avLst/>
          </a:prstGeom>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914354">
              <a:buNone/>
              <a:defRPr/>
            </a:pPr>
            <a:r>
              <a:rPr lang="en-US" sz="2000" b="1" dirty="0">
                <a:solidFill>
                  <a:srgbClr val="20ADB7"/>
                </a:solidFill>
              </a:rPr>
              <a:t>Section 3</a:t>
            </a:r>
          </a:p>
          <a:p>
            <a:pPr marL="0" indent="0" algn="ctr" defTabSz="914354">
              <a:buNone/>
              <a:defRPr/>
            </a:pPr>
            <a:r>
              <a:rPr lang="en-US" sz="1600" dirty="0">
                <a:solidFill>
                  <a:schemeClr val="tx1">
                    <a:lumMod val="50000"/>
                    <a:lumOff val="50000"/>
                  </a:schemeClr>
                </a:solidFill>
              </a:rPr>
              <a:t>Professional experience</a:t>
            </a:r>
          </a:p>
        </p:txBody>
      </p:sp>
      <p:sp>
        <p:nvSpPr>
          <p:cNvPr id="5" name="Text Placeholder 1">
            <a:extLst>
              <a:ext uri="{FF2B5EF4-FFF2-40B4-BE49-F238E27FC236}">
                <a16:creationId xmlns:a16="http://schemas.microsoft.com/office/drawing/2014/main" id="{8E3B5555-9B5F-D0F1-8C44-FA40773802CE}"/>
              </a:ext>
            </a:extLst>
          </p:cNvPr>
          <p:cNvSpPr txBox="1">
            <a:spLocks/>
          </p:cNvSpPr>
          <p:nvPr/>
        </p:nvSpPr>
        <p:spPr>
          <a:xfrm>
            <a:off x="6157527" y="2972579"/>
            <a:ext cx="1572642" cy="1267186"/>
          </a:xfrm>
          <a:prstGeom prst="rect">
            <a:avLst/>
          </a:prstGeom>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914354">
              <a:buNone/>
              <a:defRPr/>
            </a:pPr>
            <a:r>
              <a:rPr lang="en-US" sz="2000" b="1" dirty="0">
                <a:solidFill>
                  <a:srgbClr val="20ADB7"/>
                </a:solidFill>
              </a:rPr>
              <a:t>Section 4</a:t>
            </a:r>
          </a:p>
          <a:p>
            <a:pPr marL="0" indent="0" algn="ctr" defTabSz="914354">
              <a:buNone/>
              <a:defRPr/>
            </a:pPr>
            <a:r>
              <a:rPr lang="en-US" sz="1600" dirty="0">
                <a:solidFill>
                  <a:schemeClr val="tx1">
                    <a:lumMod val="50000"/>
                    <a:lumOff val="50000"/>
                  </a:schemeClr>
                </a:solidFill>
              </a:rPr>
              <a:t>Professional registration and membership</a:t>
            </a:r>
          </a:p>
        </p:txBody>
      </p:sp>
      <p:sp>
        <p:nvSpPr>
          <p:cNvPr id="6" name="Text Placeholder 1">
            <a:extLst>
              <a:ext uri="{FF2B5EF4-FFF2-40B4-BE49-F238E27FC236}">
                <a16:creationId xmlns:a16="http://schemas.microsoft.com/office/drawing/2014/main" id="{8B8A4DA6-44CB-40E6-111B-D0BCB8003D0D}"/>
              </a:ext>
            </a:extLst>
          </p:cNvPr>
          <p:cNvSpPr txBox="1">
            <a:spLocks/>
          </p:cNvSpPr>
          <p:nvPr/>
        </p:nvSpPr>
        <p:spPr>
          <a:xfrm>
            <a:off x="8090035" y="2972579"/>
            <a:ext cx="1180433" cy="365508"/>
          </a:xfrm>
          <a:prstGeom prst="rect">
            <a:avLst/>
          </a:prstGeom>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914354">
              <a:buNone/>
              <a:defRPr/>
            </a:pPr>
            <a:r>
              <a:rPr lang="en-US" sz="2000" b="1" dirty="0">
                <a:solidFill>
                  <a:srgbClr val="20ADB7"/>
                </a:solidFill>
              </a:rPr>
              <a:t>Section 5</a:t>
            </a:r>
          </a:p>
          <a:p>
            <a:pPr marL="0" indent="0" algn="ctr" defTabSz="914354">
              <a:buNone/>
              <a:defRPr/>
            </a:pPr>
            <a:r>
              <a:rPr lang="en-US" sz="1600" dirty="0">
                <a:solidFill>
                  <a:schemeClr val="tx1">
                    <a:lumMod val="50000"/>
                    <a:lumOff val="50000"/>
                  </a:schemeClr>
                </a:solidFill>
              </a:rPr>
              <a:t>English Language Proficiency</a:t>
            </a:r>
          </a:p>
        </p:txBody>
      </p:sp>
      <p:sp>
        <p:nvSpPr>
          <p:cNvPr id="7" name="Text Placeholder 1">
            <a:extLst>
              <a:ext uri="{FF2B5EF4-FFF2-40B4-BE49-F238E27FC236}">
                <a16:creationId xmlns:a16="http://schemas.microsoft.com/office/drawing/2014/main" id="{B1940EF9-5B19-4B78-57B7-98AA93DEA32B}"/>
              </a:ext>
            </a:extLst>
          </p:cNvPr>
          <p:cNvSpPr txBox="1">
            <a:spLocks/>
          </p:cNvSpPr>
          <p:nvPr/>
        </p:nvSpPr>
        <p:spPr>
          <a:xfrm>
            <a:off x="9858991" y="2972579"/>
            <a:ext cx="1180433" cy="365508"/>
          </a:xfrm>
          <a:prstGeom prst="rect">
            <a:avLst/>
          </a:prstGeom>
        </p:spPr>
        <p:txBody>
          <a:bodyPr vert="horz" lIns="0" tIns="45720" rIns="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1050" kern="1200" baseline="0">
                <a:solidFill>
                  <a:schemeClr val="bg1">
                    <a:lumMod val="65000"/>
                  </a:schemeClr>
                </a:solidFill>
                <a:latin typeface="+mn-lt"/>
                <a:ea typeface="+mn-ea"/>
                <a:cs typeface="+mn-cs"/>
              </a:defRPr>
            </a:lvl1pPr>
            <a:lvl2pPr marL="457177"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Source Sans Pro" panose="020B0503030403020204" pitchFamily="34" charset="0"/>
                <a:ea typeface="+mn-ea"/>
                <a:cs typeface="+mn-cs"/>
              </a:defRPr>
            </a:lvl2pPr>
            <a:lvl3pPr marL="914354"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Source Sans Pro" panose="020B0503030403020204" pitchFamily="34" charset="0"/>
                <a:ea typeface="+mn-ea"/>
                <a:cs typeface="+mn-cs"/>
              </a:defRPr>
            </a:lvl3pPr>
            <a:lvl4pPr marL="1371531"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Source Sans Pro" panose="020B0503030403020204" pitchFamily="34" charset="0"/>
                <a:ea typeface="+mn-ea"/>
                <a:cs typeface="+mn-cs"/>
              </a:defRPr>
            </a:lvl4pPr>
            <a:lvl5pPr marL="1828709"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Source Sans Pro" panose="020B0503030403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defTabSz="914354">
              <a:defRPr/>
            </a:pPr>
            <a:r>
              <a:rPr lang="en-US" sz="2000" b="1" dirty="0">
                <a:solidFill>
                  <a:schemeClr val="bg1"/>
                </a:solidFill>
              </a:rPr>
              <a:t>Section 6</a:t>
            </a:r>
          </a:p>
          <a:p>
            <a:pPr algn="ctr" defTabSz="914354">
              <a:defRPr/>
            </a:pPr>
            <a:r>
              <a:rPr lang="en-US" sz="1600" dirty="0">
                <a:solidFill>
                  <a:schemeClr val="bg1"/>
                </a:solidFill>
              </a:rPr>
              <a:t>Declarations</a:t>
            </a:r>
          </a:p>
        </p:txBody>
      </p:sp>
      <p:pic>
        <p:nvPicPr>
          <p:cNvPr id="8" name="Graphic 7">
            <a:extLst>
              <a:ext uri="{FF2B5EF4-FFF2-40B4-BE49-F238E27FC236}">
                <a16:creationId xmlns:a16="http://schemas.microsoft.com/office/drawing/2014/main" id="{AF0B51CE-8521-F7C8-6053-815FD0E0B8F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495257" y="2045831"/>
            <a:ext cx="519202" cy="593374"/>
          </a:xfrm>
          <a:prstGeom prst="rect">
            <a:avLst/>
          </a:prstGeom>
        </p:spPr>
      </p:pic>
      <p:pic>
        <p:nvPicPr>
          <p:cNvPr id="9" name="Graphic 8">
            <a:extLst>
              <a:ext uri="{FF2B5EF4-FFF2-40B4-BE49-F238E27FC236}">
                <a16:creationId xmlns:a16="http://schemas.microsoft.com/office/drawing/2014/main" id="{1F2B951D-B1C2-36DF-95EC-A2FD237FED82}"/>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195102" y="2065824"/>
            <a:ext cx="547523" cy="657028"/>
          </a:xfrm>
          <a:prstGeom prst="rect">
            <a:avLst/>
          </a:prstGeom>
        </p:spPr>
      </p:pic>
      <p:pic>
        <p:nvPicPr>
          <p:cNvPr id="10" name="Graphic 9">
            <a:extLst>
              <a:ext uri="{FF2B5EF4-FFF2-40B4-BE49-F238E27FC236}">
                <a16:creationId xmlns:a16="http://schemas.microsoft.com/office/drawing/2014/main" id="{AC6D3610-845B-1FF8-C8E8-B0233ABD1305}"/>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8432950" y="2200666"/>
            <a:ext cx="531856" cy="522186"/>
          </a:xfrm>
          <a:prstGeom prst="rect">
            <a:avLst/>
          </a:prstGeom>
        </p:spPr>
      </p:pic>
      <p:pic>
        <p:nvPicPr>
          <p:cNvPr id="11" name="Graphic 10">
            <a:extLst>
              <a:ext uri="{FF2B5EF4-FFF2-40B4-BE49-F238E27FC236}">
                <a16:creationId xmlns:a16="http://schemas.microsoft.com/office/drawing/2014/main" id="{55636D3C-B17A-B137-B97B-A3807FECAD68}"/>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6692600" y="2080974"/>
            <a:ext cx="520143" cy="641878"/>
          </a:xfrm>
          <a:prstGeom prst="rect">
            <a:avLst/>
          </a:prstGeom>
        </p:spPr>
      </p:pic>
      <p:pic>
        <p:nvPicPr>
          <p:cNvPr id="12" name="Graphic 11">
            <a:extLst>
              <a:ext uri="{FF2B5EF4-FFF2-40B4-BE49-F238E27FC236}">
                <a16:creationId xmlns:a16="http://schemas.microsoft.com/office/drawing/2014/main" id="{35127589-874F-CAB5-D656-5F431F77B82A}"/>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10126337" y="2129438"/>
            <a:ext cx="593414" cy="593414"/>
          </a:xfrm>
          <a:prstGeom prst="rect">
            <a:avLst/>
          </a:prstGeom>
        </p:spPr>
      </p:pic>
      <p:pic>
        <p:nvPicPr>
          <p:cNvPr id="13" name="Graphic 12">
            <a:extLst>
              <a:ext uri="{FF2B5EF4-FFF2-40B4-BE49-F238E27FC236}">
                <a16:creationId xmlns:a16="http://schemas.microsoft.com/office/drawing/2014/main" id="{A22B3B13-5066-AB42-BDBD-D97E61101D5F}"/>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4875950" y="2074830"/>
            <a:ext cx="648022" cy="648022"/>
          </a:xfrm>
          <a:prstGeom prst="rect">
            <a:avLst/>
          </a:prstGeom>
        </p:spPr>
      </p:pic>
      <p:sp>
        <p:nvSpPr>
          <p:cNvPr id="18" name="Title 7">
            <a:extLst>
              <a:ext uri="{FF2B5EF4-FFF2-40B4-BE49-F238E27FC236}">
                <a16:creationId xmlns:a16="http://schemas.microsoft.com/office/drawing/2014/main" id="{E6ECD314-378E-D16A-91B2-FF3E2735D3B6}"/>
              </a:ext>
            </a:extLst>
          </p:cNvPr>
          <p:cNvSpPr>
            <a:spLocks noGrp="1"/>
          </p:cNvSpPr>
          <p:nvPr>
            <p:ph type="title"/>
          </p:nvPr>
        </p:nvSpPr>
        <p:spPr>
          <a:xfrm>
            <a:off x="1524000" y="649605"/>
            <a:ext cx="9144000" cy="536575"/>
          </a:xfrm>
        </p:spPr>
        <p:txBody>
          <a:bodyPr rtlCol="0">
            <a:normAutofit fontScale="90000"/>
          </a:bodyPr>
          <a:lstStyle/>
          <a:p>
            <a:pPr defTabSz="914354" eaLnBrk="1" fontAlgn="auto" hangingPunct="1">
              <a:spcAft>
                <a:spcPts val="0"/>
              </a:spcAft>
              <a:defRPr/>
            </a:pPr>
            <a:r>
              <a:rPr lang="en-US" b="1" dirty="0"/>
              <a:t>APPLICATION PROCESS</a:t>
            </a:r>
            <a:endParaRPr lang="en-US" dirty="0"/>
          </a:p>
        </p:txBody>
      </p:sp>
      <p:sp>
        <p:nvSpPr>
          <p:cNvPr id="19" name="Text Placeholder 8">
            <a:extLst>
              <a:ext uri="{FF2B5EF4-FFF2-40B4-BE49-F238E27FC236}">
                <a16:creationId xmlns:a16="http://schemas.microsoft.com/office/drawing/2014/main" id="{AAF83F98-CDB3-6246-8E99-858216BC4D9D}"/>
              </a:ext>
            </a:extLst>
          </p:cNvPr>
          <p:cNvSpPr txBox="1">
            <a:spLocks/>
          </p:cNvSpPr>
          <p:nvPr/>
        </p:nvSpPr>
        <p:spPr>
          <a:xfrm>
            <a:off x="3096322" y="1316355"/>
            <a:ext cx="5999356" cy="408824"/>
          </a:xfrm>
          <a:prstGeom prst="rect">
            <a:avLst/>
          </a:prstGeom>
        </p:spPr>
        <p:txBody>
          <a:bodyPr/>
          <a:lstStyle>
            <a:lvl1pPr marL="228589" indent="-228589" algn="l" defTabSz="914354"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66" indent="-228589" algn="l" defTabSz="914354"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43" indent="-228589" algn="l" defTabSz="914354"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20"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297"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474"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51"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fontAlgn="auto">
              <a:spcAft>
                <a:spcPts val="0"/>
              </a:spcAft>
              <a:buFont typeface="Arial" panose="020B0604020202020204" pitchFamily="34" charset="0"/>
              <a:buNone/>
              <a:defRPr/>
            </a:pPr>
            <a:r>
              <a:rPr lang="en-US" sz="1800" dirty="0">
                <a:solidFill>
                  <a:schemeClr val="tx1">
                    <a:lumMod val="50000"/>
                    <a:lumOff val="50000"/>
                  </a:schemeClr>
                </a:solidFill>
              </a:rPr>
              <a:t>HOW TO APPLY VIA THE INTERNATIONAL APPLICATION ROUTE</a:t>
            </a:r>
          </a:p>
        </p:txBody>
      </p:sp>
      <p:sp>
        <p:nvSpPr>
          <p:cNvPr id="20" name="Shape 764">
            <a:extLst>
              <a:ext uri="{FF2B5EF4-FFF2-40B4-BE49-F238E27FC236}">
                <a16:creationId xmlns:a16="http://schemas.microsoft.com/office/drawing/2014/main" id="{16AF6DD0-B385-EB43-428D-09297C30F655}"/>
              </a:ext>
            </a:extLst>
          </p:cNvPr>
          <p:cNvSpPr>
            <a:spLocks noChangeArrowheads="1"/>
          </p:cNvSpPr>
          <p:nvPr/>
        </p:nvSpPr>
        <p:spPr bwMode="auto">
          <a:xfrm>
            <a:off x="7840266" y="1829040"/>
            <a:ext cx="1695450" cy="2490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21" name="Shape 765">
            <a:extLst>
              <a:ext uri="{FF2B5EF4-FFF2-40B4-BE49-F238E27FC236}">
                <a16:creationId xmlns:a16="http://schemas.microsoft.com/office/drawing/2014/main" id="{EA8C1347-139B-8CC6-DD74-D6C17D42267E}"/>
              </a:ext>
            </a:extLst>
          </p:cNvPr>
          <p:cNvSpPr/>
          <p:nvPr/>
        </p:nvSpPr>
        <p:spPr>
          <a:xfrm>
            <a:off x="10108317" y="2822854"/>
            <a:ext cx="685800" cy="19050"/>
          </a:xfrm>
          <a:prstGeom prst="roundRect">
            <a:avLst>
              <a:gd name="adj" fmla="val 50000"/>
            </a:avLst>
          </a:prstGeom>
          <a:solidFill>
            <a:schemeClr val="bg1"/>
          </a:solidFill>
          <a:ln>
            <a:solidFill>
              <a:schemeClr val="bg1"/>
            </a:solidFill>
          </a:ln>
        </p:spPr>
        <p:txBody>
          <a:bodyPr lIns="109700" tIns="54850" rIns="109700" bIns="54850" anchor="ctr"/>
          <a:lstStyle/>
          <a:p>
            <a:pPr algn="ctr" defTabSz="914034" eaLnBrk="1" fontAlgn="auto" hangingPunct="1">
              <a:spcBef>
                <a:spcPts val="0"/>
              </a:spcBef>
              <a:spcAft>
                <a:spcPts val="0"/>
              </a:spcAft>
              <a:defRPr/>
            </a:pPr>
            <a:endParaRPr sz="1600">
              <a:solidFill>
                <a:schemeClr val="dk1"/>
              </a:solidFill>
              <a:latin typeface="Calibri"/>
              <a:ea typeface="Calibri"/>
              <a:cs typeface="Calibri"/>
              <a:sym typeface="Calibri"/>
            </a:endParaRPr>
          </a:p>
        </p:txBody>
      </p:sp>
      <p:sp>
        <p:nvSpPr>
          <p:cNvPr id="15" name="Shape 748">
            <a:extLst>
              <a:ext uri="{FF2B5EF4-FFF2-40B4-BE49-F238E27FC236}">
                <a16:creationId xmlns:a16="http://schemas.microsoft.com/office/drawing/2014/main" id="{0AB7A81C-5952-C007-A99B-D34BD03A12DB}"/>
              </a:ext>
            </a:extLst>
          </p:cNvPr>
          <p:cNvSpPr>
            <a:spLocks noChangeArrowheads="1"/>
          </p:cNvSpPr>
          <p:nvPr/>
        </p:nvSpPr>
        <p:spPr bwMode="auto">
          <a:xfrm>
            <a:off x="872476" y="1829040"/>
            <a:ext cx="1695450" cy="2490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16" name="Content Placeholder 2">
            <a:extLst>
              <a:ext uri="{FF2B5EF4-FFF2-40B4-BE49-F238E27FC236}">
                <a16:creationId xmlns:a16="http://schemas.microsoft.com/office/drawing/2014/main" id="{EE578331-1F11-24E6-DA7F-6BFFA01CB174}"/>
              </a:ext>
            </a:extLst>
          </p:cNvPr>
          <p:cNvSpPr txBox="1">
            <a:spLocks/>
          </p:cNvSpPr>
          <p:nvPr/>
        </p:nvSpPr>
        <p:spPr>
          <a:xfrm>
            <a:off x="797449" y="4703381"/>
            <a:ext cx="10486802" cy="1673972"/>
          </a:xfrm>
          <a:prstGeom prst="rect">
            <a:avLst/>
          </a:prstGeom>
        </p:spPr>
        <p:txBody>
          <a:bodyPr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000" b="1" dirty="0">
                <a:solidFill>
                  <a:schemeClr val="tx1">
                    <a:lumMod val="65000"/>
                    <a:lumOff val="35000"/>
                  </a:schemeClr>
                </a:solidFill>
                <a:ea typeface="Lato"/>
                <a:cs typeface="Lato"/>
              </a:rPr>
              <a:t>Character</a:t>
            </a:r>
          </a:p>
          <a:p>
            <a:r>
              <a:rPr lang="en-GB" sz="1500" dirty="0"/>
              <a:t>When we look at whether an applicant is of ‘good character’ we take account of conduct in the past which indicates that the applicant may be dishonest, untrustworthy, capable of harming service users or to act in a manner which undermines public confidence in the profession in question.</a:t>
            </a:r>
          </a:p>
          <a:p>
            <a:r>
              <a:rPr lang="en-GB" sz="1500" dirty="0"/>
              <a:t>You must declare to us any convictions or police cautions that you have received, even if they are ‘spent’ under that Act, other than a protected caution or protected conviction.</a:t>
            </a:r>
          </a:p>
        </p:txBody>
      </p:sp>
    </p:spTree>
    <p:extLst>
      <p:ext uri="{BB962C8B-B14F-4D97-AF65-F5344CB8AC3E}">
        <p14:creationId xmlns:p14="http://schemas.microsoft.com/office/powerpoint/2010/main" val="1406857999"/>
      </p:ext>
    </p:extLst>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500"/>
                                        <p:tgtEl>
                                          <p:spTgt spid="3">
                                            <p:txEl>
                                              <p:pRg st="0" end="0"/>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500"/>
                                        <p:tgtEl>
                                          <p:spTgt spid="3">
                                            <p:txEl>
                                              <p:pRg st="1" end="1"/>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animEffect transition="in" filter="fade">
                                      <p:cBhvr>
                                        <p:cTn id="23" dur="500"/>
                                        <p:tgtEl>
                                          <p:spTgt spid="4">
                                            <p:txEl>
                                              <p:pRg st="0" end="0"/>
                                            </p:txEl>
                                          </p:spTgt>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4">
                                            <p:txEl>
                                              <p:pRg st="1" end="1"/>
                                            </p:txEl>
                                          </p:spTgt>
                                        </p:tgtEl>
                                        <p:attrNameLst>
                                          <p:attrName>style.visibility</p:attrName>
                                        </p:attrNameLst>
                                      </p:cBhvr>
                                      <p:to>
                                        <p:strVal val="visible"/>
                                      </p:to>
                                    </p:set>
                                    <p:animEffect transition="in" filter="fade">
                                      <p:cBhvr>
                                        <p:cTn id="27" dur="500"/>
                                        <p:tgtEl>
                                          <p:spTgt spid="4">
                                            <p:txEl>
                                              <p:pRg st="1" end="1"/>
                                            </p:txEl>
                                          </p:spTgt>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animEffect transition="in" filter="fade">
                                      <p:cBhvr>
                                        <p:cTn id="31" dur="500"/>
                                        <p:tgtEl>
                                          <p:spTgt spid="5">
                                            <p:txEl>
                                              <p:pRg st="0" end="0"/>
                                            </p:txEl>
                                          </p:spTgt>
                                        </p:tgtEl>
                                      </p:cBhvr>
                                    </p:animEffect>
                                  </p:childTnLst>
                                </p:cTn>
                              </p:par>
                            </p:childTnLst>
                          </p:cTn>
                        </p:par>
                        <p:par>
                          <p:cTn id="32" fill="hold">
                            <p:stCondLst>
                              <p:cond delay="3500"/>
                            </p:stCondLst>
                            <p:childTnLst>
                              <p:par>
                                <p:cTn id="33" presetID="10" presetClass="entr" presetSubtype="0" fill="hold" nodeType="afterEffect">
                                  <p:stCondLst>
                                    <p:cond delay="0"/>
                                  </p:stCondLst>
                                  <p:childTnLst>
                                    <p:set>
                                      <p:cBhvr>
                                        <p:cTn id="34" dur="1" fill="hold">
                                          <p:stCondLst>
                                            <p:cond delay="0"/>
                                          </p:stCondLst>
                                        </p:cTn>
                                        <p:tgtEl>
                                          <p:spTgt spid="5">
                                            <p:txEl>
                                              <p:pRg st="1" end="1"/>
                                            </p:txEl>
                                          </p:spTgt>
                                        </p:tgtEl>
                                        <p:attrNameLst>
                                          <p:attrName>style.visibility</p:attrName>
                                        </p:attrNameLst>
                                      </p:cBhvr>
                                      <p:to>
                                        <p:strVal val="visible"/>
                                      </p:to>
                                    </p:set>
                                    <p:animEffect transition="in" filter="fade">
                                      <p:cBhvr>
                                        <p:cTn id="35" dur="500"/>
                                        <p:tgtEl>
                                          <p:spTgt spid="5">
                                            <p:txEl>
                                              <p:pRg st="1" end="1"/>
                                            </p:txEl>
                                          </p:spTgt>
                                        </p:tgtEl>
                                      </p:cBhvr>
                                    </p:animEffect>
                                  </p:childTnLst>
                                </p:cTn>
                              </p:par>
                            </p:childTnLst>
                          </p:cTn>
                        </p:par>
                        <p:par>
                          <p:cTn id="36" fill="hold">
                            <p:stCondLst>
                              <p:cond delay="4000"/>
                            </p:stCondLst>
                            <p:childTnLst>
                              <p:par>
                                <p:cTn id="37" presetID="10" presetClass="entr" presetSubtype="0" fill="hold" nodeType="afterEffect">
                                  <p:stCondLst>
                                    <p:cond delay="0"/>
                                  </p:stCondLst>
                                  <p:childTnLst>
                                    <p:set>
                                      <p:cBhvr>
                                        <p:cTn id="38" dur="1" fill="hold">
                                          <p:stCondLst>
                                            <p:cond delay="0"/>
                                          </p:stCondLst>
                                        </p:cTn>
                                        <p:tgtEl>
                                          <p:spTgt spid="6">
                                            <p:txEl>
                                              <p:pRg st="0" end="0"/>
                                            </p:txEl>
                                          </p:spTgt>
                                        </p:tgtEl>
                                        <p:attrNameLst>
                                          <p:attrName>style.visibility</p:attrName>
                                        </p:attrNameLst>
                                      </p:cBhvr>
                                      <p:to>
                                        <p:strVal val="visible"/>
                                      </p:to>
                                    </p:set>
                                    <p:animEffect transition="in" filter="fade">
                                      <p:cBhvr>
                                        <p:cTn id="39" dur="500"/>
                                        <p:tgtEl>
                                          <p:spTgt spid="6">
                                            <p:txEl>
                                              <p:pRg st="0" end="0"/>
                                            </p:txEl>
                                          </p:spTgt>
                                        </p:tgtEl>
                                      </p:cBhvr>
                                    </p:animEffect>
                                  </p:childTnLst>
                                </p:cTn>
                              </p:par>
                            </p:childTnLst>
                          </p:cTn>
                        </p:par>
                        <p:par>
                          <p:cTn id="40" fill="hold">
                            <p:stCondLst>
                              <p:cond delay="4500"/>
                            </p:stCondLst>
                            <p:childTnLst>
                              <p:par>
                                <p:cTn id="41" presetID="10" presetClass="entr" presetSubtype="0" fill="hold" nodeType="afterEffect">
                                  <p:stCondLst>
                                    <p:cond delay="0"/>
                                  </p:stCondLst>
                                  <p:childTnLst>
                                    <p:set>
                                      <p:cBhvr>
                                        <p:cTn id="42" dur="1" fill="hold">
                                          <p:stCondLst>
                                            <p:cond delay="0"/>
                                          </p:stCondLst>
                                        </p:cTn>
                                        <p:tgtEl>
                                          <p:spTgt spid="6">
                                            <p:txEl>
                                              <p:pRg st="1" end="1"/>
                                            </p:txEl>
                                          </p:spTgt>
                                        </p:tgtEl>
                                        <p:attrNameLst>
                                          <p:attrName>style.visibility</p:attrName>
                                        </p:attrNameLst>
                                      </p:cBhvr>
                                      <p:to>
                                        <p:strVal val="visible"/>
                                      </p:to>
                                    </p:set>
                                    <p:animEffect transition="in" filter="fade">
                                      <p:cBhvr>
                                        <p:cTn id="43" dur="500"/>
                                        <p:tgtEl>
                                          <p:spTgt spid="6">
                                            <p:txEl>
                                              <p:pRg st="1" end="1"/>
                                            </p:txEl>
                                          </p:spTgt>
                                        </p:tgtEl>
                                      </p:cBhvr>
                                    </p:animEffect>
                                  </p:childTnLst>
                                </p:cTn>
                              </p:par>
                            </p:childTnLst>
                          </p:cTn>
                        </p:par>
                        <p:par>
                          <p:cTn id="44" fill="hold">
                            <p:stCondLst>
                              <p:cond delay="5000"/>
                            </p:stCondLst>
                            <p:childTnLst>
                              <p:par>
                                <p:cTn id="45" presetID="10" presetClass="entr" presetSubtype="0" fill="hold" nodeType="afterEffect">
                                  <p:stCondLst>
                                    <p:cond delay="0"/>
                                  </p:stCondLst>
                                  <p:childTnLst>
                                    <p:set>
                                      <p:cBhvr>
                                        <p:cTn id="46" dur="1" fill="hold">
                                          <p:stCondLst>
                                            <p:cond delay="0"/>
                                          </p:stCondLst>
                                        </p:cTn>
                                        <p:tgtEl>
                                          <p:spTgt spid="7">
                                            <p:txEl>
                                              <p:pRg st="0" end="0"/>
                                            </p:txEl>
                                          </p:spTgt>
                                        </p:tgtEl>
                                        <p:attrNameLst>
                                          <p:attrName>style.visibility</p:attrName>
                                        </p:attrNameLst>
                                      </p:cBhvr>
                                      <p:to>
                                        <p:strVal val="visible"/>
                                      </p:to>
                                    </p:set>
                                    <p:animEffect transition="in" filter="fade">
                                      <p:cBhvr>
                                        <p:cTn id="47" dur="500"/>
                                        <p:tgtEl>
                                          <p:spTgt spid="7">
                                            <p:txEl>
                                              <p:pRg st="0" end="0"/>
                                            </p:txEl>
                                          </p:spTgt>
                                        </p:tgtEl>
                                      </p:cBhvr>
                                    </p:animEffect>
                                  </p:childTnLst>
                                </p:cTn>
                              </p:par>
                            </p:childTnLst>
                          </p:cTn>
                        </p:par>
                        <p:par>
                          <p:cTn id="48" fill="hold">
                            <p:stCondLst>
                              <p:cond delay="5500"/>
                            </p:stCondLst>
                            <p:childTnLst>
                              <p:par>
                                <p:cTn id="49" presetID="10" presetClass="entr" presetSubtype="0" fill="hold" nodeType="afterEffect">
                                  <p:stCondLst>
                                    <p:cond delay="0"/>
                                  </p:stCondLst>
                                  <p:childTnLst>
                                    <p:set>
                                      <p:cBhvr>
                                        <p:cTn id="50" dur="1" fill="hold">
                                          <p:stCondLst>
                                            <p:cond delay="0"/>
                                          </p:stCondLst>
                                        </p:cTn>
                                        <p:tgtEl>
                                          <p:spTgt spid="7">
                                            <p:txEl>
                                              <p:pRg st="1" end="1"/>
                                            </p:txEl>
                                          </p:spTgt>
                                        </p:tgtEl>
                                        <p:attrNameLst>
                                          <p:attrName>style.visibility</p:attrName>
                                        </p:attrNameLst>
                                      </p:cBhvr>
                                      <p:to>
                                        <p:strVal val="visible"/>
                                      </p:to>
                                    </p:set>
                                    <p:animEffect transition="in" filter="fade">
                                      <p:cBhvr>
                                        <p:cTn id="51" dur="500"/>
                                        <p:tgtEl>
                                          <p:spTgt spid="7">
                                            <p:txEl>
                                              <p:pRg st="1" end="1"/>
                                            </p:txEl>
                                          </p:spTgt>
                                        </p:tgtEl>
                                      </p:cBhvr>
                                    </p:animEffect>
                                  </p:childTnLst>
                                </p:cTn>
                              </p:par>
                            </p:childTnLst>
                          </p:cTn>
                        </p:par>
                        <p:par>
                          <p:cTn id="52" fill="hold">
                            <p:stCondLst>
                              <p:cond delay="6000"/>
                            </p:stCondLst>
                            <p:childTnLst>
                              <p:par>
                                <p:cTn id="53" presetID="22" presetClass="entr" presetSubtype="8" fill="hold" nodeType="afterEffect">
                                  <p:stCondLst>
                                    <p:cond delay="0"/>
                                  </p:stCondLst>
                                  <p:childTnLst>
                                    <p:set>
                                      <p:cBhvr>
                                        <p:cTn id="54" dur="1" fill="hold">
                                          <p:stCondLst>
                                            <p:cond delay="0"/>
                                          </p:stCondLst>
                                        </p:cTn>
                                        <p:tgtEl>
                                          <p:spTgt spid="19">
                                            <p:txEl>
                                              <p:pRg st="0" end="0"/>
                                            </p:txEl>
                                          </p:spTgt>
                                        </p:tgtEl>
                                        <p:attrNameLst>
                                          <p:attrName>style.visibility</p:attrName>
                                        </p:attrNameLst>
                                      </p:cBhvr>
                                      <p:to>
                                        <p:strVal val="visible"/>
                                      </p:to>
                                    </p:set>
                                    <p:animEffect transition="in" filter="wipe(left)">
                                      <p:cBhvr>
                                        <p:cTn id="55" dur="500"/>
                                        <p:tgtEl>
                                          <p:spTgt spid="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build="p"/>
      <p:bldP spid="4" grpId="0" build="p"/>
      <p:bldP spid="5" grpId="0" build="p"/>
      <p:bldP spid="6" grpId="0" build="p"/>
      <p:bldP spid="7" grpId="0" build="p"/>
      <p:bldP spid="19"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71" name="Shape 760">
            <a:extLst>
              <a:ext uri="{FF2B5EF4-FFF2-40B4-BE49-F238E27FC236}">
                <a16:creationId xmlns:a16="http://schemas.microsoft.com/office/drawing/2014/main" id="{60008F33-091D-8D53-FD0D-1C6FFD3A3AE9}"/>
              </a:ext>
            </a:extLst>
          </p:cNvPr>
          <p:cNvSpPr>
            <a:spLocks noChangeArrowheads="1"/>
          </p:cNvSpPr>
          <p:nvPr/>
        </p:nvSpPr>
        <p:spPr bwMode="auto">
          <a:xfrm>
            <a:off x="9588801" y="1832754"/>
            <a:ext cx="1695450" cy="2490788"/>
          </a:xfrm>
          <a:prstGeom prst="rect">
            <a:avLst/>
          </a:prstGeom>
          <a:gradFill rotWithShape="0">
            <a:gsLst>
              <a:gs pos="0">
                <a:srgbClr val="20ADB7"/>
              </a:gs>
              <a:gs pos="27000">
                <a:srgbClr val="20ADB7"/>
              </a:gs>
              <a:gs pos="100000">
                <a:srgbClr val="EEB523"/>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749" name="Shape 749">
            <a:extLst>
              <a:ext uri="{FF2B5EF4-FFF2-40B4-BE49-F238E27FC236}">
                <a16:creationId xmlns:a16="http://schemas.microsoft.com/office/drawing/2014/main" id="{EBE4A711-ACC7-B0D4-7D46-0AFC12FE8625}"/>
              </a:ext>
            </a:extLst>
          </p:cNvPr>
          <p:cNvSpPr/>
          <p:nvPr/>
        </p:nvSpPr>
        <p:spPr>
          <a:xfrm>
            <a:off x="3130998" y="2813329"/>
            <a:ext cx="685800" cy="19050"/>
          </a:xfrm>
          <a:prstGeom prst="roundRect">
            <a:avLst>
              <a:gd name="adj" fmla="val 50000"/>
            </a:avLst>
          </a:prstGeom>
          <a:solidFill>
            <a:srgbClr val="20ADB7"/>
          </a:solidFill>
          <a:ln>
            <a:solidFill>
              <a:srgbClr val="20ADB7"/>
            </a:solidFill>
          </a:ln>
        </p:spPr>
        <p:txBody>
          <a:bodyPr lIns="109700" tIns="54850" rIns="109700" bIns="54850" anchor="ctr"/>
          <a:lstStyle/>
          <a:p>
            <a:pPr algn="ctr" defTabSz="914034" eaLnBrk="1" fontAlgn="auto" hangingPunct="1">
              <a:spcBef>
                <a:spcPts val="0"/>
              </a:spcBef>
              <a:spcAft>
                <a:spcPts val="0"/>
              </a:spcAft>
              <a:defRPr/>
            </a:pPr>
            <a:endParaRPr sz="1600">
              <a:solidFill>
                <a:srgbClr val="20ADB7"/>
              </a:solidFill>
              <a:latin typeface="Calibri"/>
              <a:ea typeface="Calibri"/>
              <a:cs typeface="Calibri"/>
              <a:sym typeface="Calibri"/>
            </a:endParaRPr>
          </a:p>
        </p:txBody>
      </p:sp>
      <p:sp>
        <p:nvSpPr>
          <p:cNvPr id="19463" name="Shape 752">
            <a:extLst>
              <a:ext uri="{FF2B5EF4-FFF2-40B4-BE49-F238E27FC236}">
                <a16:creationId xmlns:a16="http://schemas.microsoft.com/office/drawing/2014/main" id="{80920ADA-01D4-5E0F-13E6-22D278514389}"/>
              </a:ext>
            </a:extLst>
          </p:cNvPr>
          <p:cNvSpPr>
            <a:spLocks noChangeArrowheads="1"/>
          </p:cNvSpPr>
          <p:nvPr/>
        </p:nvSpPr>
        <p:spPr bwMode="auto">
          <a:xfrm>
            <a:off x="2613596" y="1832754"/>
            <a:ext cx="1695450" cy="2490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753" name="Shape 753">
            <a:extLst>
              <a:ext uri="{FF2B5EF4-FFF2-40B4-BE49-F238E27FC236}">
                <a16:creationId xmlns:a16="http://schemas.microsoft.com/office/drawing/2014/main" id="{01CD603C-2ED9-550D-5F41-EB882B7FBADB}"/>
              </a:ext>
            </a:extLst>
          </p:cNvPr>
          <p:cNvSpPr/>
          <p:nvPr/>
        </p:nvSpPr>
        <p:spPr>
          <a:xfrm>
            <a:off x="4858200" y="2815417"/>
            <a:ext cx="685800" cy="19050"/>
          </a:xfrm>
          <a:prstGeom prst="roundRect">
            <a:avLst>
              <a:gd name="adj" fmla="val 50000"/>
            </a:avLst>
          </a:prstGeom>
          <a:solidFill>
            <a:srgbClr val="20ADB7"/>
          </a:solidFill>
          <a:ln>
            <a:solidFill>
              <a:srgbClr val="20ADB7"/>
            </a:solidFill>
          </a:ln>
        </p:spPr>
        <p:txBody>
          <a:bodyPr lIns="109700" tIns="54850" rIns="109700" bIns="54850" anchor="ctr"/>
          <a:lstStyle/>
          <a:p>
            <a:pPr algn="ctr" defTabSz="914034" eaLnBrk="1" fontAlgn="auto" hangingPunct="1">
              <a:spcBef>
                <a:spcPts val="0"/>
              </a:spcBef>
              <a:spcAft>
                <a:spcPts val="0"/>
              </a:spcAft>
              <a:defRPr/>
            </a:pPr>
            <a:endParaRPr sz="1600">
              <a:solidFill>
                <a:schemeClr val="dk1"/>
              </a:solidFill>
              <a:latin typeface="Calibri"/>
              <a:ea typeface="Calibri"/>
              <a:cs typeface="Calibri"/>
              <a:sym typeface="Calibri"/>
            </a:endParaRPr>
          </a:p>
        </p:txBody>
      </p:sp>
      <p:sp>
        <p:nvSpPr>
          <p:cNvPr id="19467" name="Shape 756">
            <a:extLst>
              <a:ext uri="{FF2B5EF4-FFF2-40B4-BE49-F238E27FC236}">
                <a16:creationId xmlns:a16="http://schemas.microsoft.com/office/drawing/2014/main" id="{48D86C09-E6DA-16A6-2302-072C52A39027}"/>
              </a:ext>
            </a:extLst>
          </p:cNvPr>
          <p:cNvSpPr>
            <a:spLocks noChangeArrowheads="1"/>
          </p:cNvSpPr>
          <p:nvPr/>
        </p:nvSpPr>
        <p:spPr bwMode="auto">
          <a:xfrm>
            <a:off x="4360215" y="1832754"/>
            <a:ext cx="1695450" cy="2490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757" name="Shape 757">
            <a:extLst>
              <a:ext uri="{FF2B5EF4-FFF2-40B4-BE49-F238E27FC236}">
                <a16:creationId xmlns:a16="http://schemas.microsoft.com/office/drawing/2014/main" id="{F4AEFBB7-BCF2-F668-5AF8-39BB42C0A87F}"/>
              </a:ext>
            </a:extLst>
          </p:cNvPr>
          <p:cNvSpPr/>
          <p:nvPr/>
        </p:nvSpPr>
        <p:spPr>
          <a:xfrm>
            <a:off x="6593094" y="2815417"/>
            <a:ext cx="685800" cy="19050"/>
          </a:xfrm>
          <a:prstGeom prst="roundRect">
            <a:avLst>
              <a:gd name="adj" fmla="val 50000"/>
            </a:avLst>
          </a:prstGeom>
          <a:solidFill>
            <a:srgbClr val="20ADB7"/>
          </a:solidFill>
          <a:ln>
            <a:solidFill>
              <a:srgbClr val="20ADB7"/>
            </a:solidFill>
          </a:ln>
        </p:spPr>
        <p:txBody>
          <a:bodyPr lIns="109700" tIns="54850" rIns="109700" bIns="54850" anchor="ctr"/>
          <a:lstStyle/>
          <a:p>
            <a:pPr algn="ctr" defTabSz="914034" eaLnBrk="1" fontAlgn="auto" hangingPunct="1">
              <a:spcBef>
                <a:spcPts val="0"/>
              </a:spcBef>
              <a:spcAft>
                <a:spcPts val="0"/>
              </a:spcAft>
              <a:defRPr/>
            </a:pPr>
            <a:endParaRPr sz="1600">
              <a:solidFill>
                <a:schemeClr val="dk1"/>
              </a:solidFill>
              <a:latin typeface="Calibri"/>
              <a:ea typeface="Calibri"/>
              <a:cs typeface="Calibri"/>
              <a:sym typeface="Calibri"/>
            </a:endParaRPr>
          </a:p>
        </p:txBody>
      </p:sp>
      <p:sp>
        <p:nvSpPr>
          <p:cNvPr id="19472" name="Shape 761">
            <a:extLst>
              <a:ext uri="{FF2B5EF4-FFF2-40B4-BE49-F238E27FC236}">
                <a16:creationId xmlns:a16="http://schemas.microsoft.com/office/drawing/2014/main" id="{AD5D6BB0-948F-E36F-6D37-2A40087AC99C}"/>
              </a:ext>
            </a:extLst>
          </p:cNvPr>
          <p:cNvSpPr>
            <a:spLocks noChangeArrowheads="1"/>
          </p:cNvSpPr>
          <p:nvPr/>
        </p:nvSpPr>
        <p:spPr bwMode="auto">
          <a:xfrm>
            <a:off x="1382063" y="2810654"/>
            <a:ext cx="685800" cy="28575"/>
          </a:xfrm>
          <a:prstGeom prst="roundRect">
            <a:avLst>
              <a:gd name="adj" fmla="val 50000"/>
            </a:avLst>
          </a:prstGeom>
          <a:solidFill>
            <a:srgbClr val="20ADB7"/>
          </a:solidFill>
          <a:ln>
            <a:solidFill>
              <a:srgbClr val="20ADB7"/>
            </a:solidFill>
          </a:ln>
        </p:spPr>
        <p:txBody>
          <a:bodyPr lIns="109700" tIns="54850" rIns="109700" bIns="54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Calibri" panose="020F0502020204030204" pitchFamily="34" charset="0"/>
              <a:cs typeface="Calibri" panose="020F0502020204030204" pitchFamily="34" charset="0"/>
              <a:sym typeface="Calibri" panose="020F0502020204030204" pitchFamily="34" charset="0"/>
            </a:endParaRPr>
          </a:p>
        </p:txBody>
      </p:sp>
      <p:sp>
        <p:nvSpPr>
          <p:cNvPr id="19475" name="Shape 764">
            <a:extLst>
              <a:ext uri="{FF2B5EF4-FFF2-40B4-BE49-F238E27FC236}">
                <a16:creationId xmlns:a16="http://schemas.microsoft.com/office/drawing/2014/main" id="{F6976B19-4392-D9DC-B0A2-7C77ACA14ECB}"/>
              </a:ext>
            </a:extLst>
          </p:cNvPr>
          <p:cNvSpPr>
            <a:spLocks noChangeArrowheads="1"/>
          </p:cNvSpPr>
          <p:nvPr/>
        </p:nvSpPr>
        <p:spPr bwMode="auto">
          <a:xfrm>
            <a:off x="6105541" y="1832754"/>
            <a:ext cx="1695450" cy="2490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765" name="Shape 765">
            <a:extLst>
              <a:ext uri="{FF2B5EF4-FFF2-40B4-BE49-F238E27FC236}">
                <a16:creationId xmlns:a16="http://schemas.microsoft.com/office/drawing/2014/main" id="{ADDAD1E7-D274-C7CA-5D52-D7D81E0B658E}"/>
              </a:ext>
            </a:extLst>
          </p:cNvPr>
          <p:cNvSpPr/>
          <p:nvPr/>
        </p:nvSpPr>
        <p:spPr>
          <a:xfrm>
            <a:off x="8350139" y="2815417"/>
            <a:ext cx="685800" cy="19050"/>
          </a:xfrm>
          <a:prstGeom prst="roundRect">
            <a:avLst>
              <a:gd name="adj" fmla="val 50000"/>
            </a:avLst>
          </a:prstGeom>
          <a:solidFill>
            <a:srgbClr val="20ADB7"/>
          </a:solidFill>
          <a:ln>
            <a:solidFill>
              <a:srgbClr val="20ADB7"/>
            </a:solidFill>
          </a:ln>
        </p:spPr>
        <p:txBody>
          <a:bodyPr lIns="109700" tIns="54850" rIns="109700" bIns="54850" anchor="ctr"/>
          <a:lstStyle/>
          <a:p>
            <a:pPr algn="ctr" defTabSz="914034" eaLnBrk="1" fontAlgn="auto" hangingPunct="1">
              <a:spcBef>
                <a:spcPts val="0"/>
              </a:spcBef>
              <a:spcAft>
                <a:spcPts val="0"/>
              </a:spcAft>
              <a:defRPr/>
            </a:pPr>
            <a:endParaRPr sz="1600">
              <a:solidFill>
                <a:schemeClr val="dk1"/>
              </a:solidFill>
              <a:latin typeface="Calibri"/>
              <a:ea typeface="Calibri"/>
              <a:cs typeface="Calibri"/>
              <a:sym typeface="Calibri"/>
            </a:endParaRPr>
          </a:p>
        </p:txBody>
      </p:sp>
      <p:sp>
        <p:nvSpPr>
          <p:cNvPr id="2" name="Text Placeholder 1">
            <a:extLst>
              <a:ext uri="{FF2B5EF4-FFF2-40B4-BE49-F238E27FC236}">
                <a16:creationId xmlns:a16="http://schemas.microsoft.com/office/drawing/2014/main" id="{D37A699D-6D85-CA53-E76C-E3856F073726}"/>
              </a:ext>
            </a:extLst>
          </p:cNvPr>
          <p:cNvSpPr txBox="1">
            <a:spLocks/>
          </p:cNvSpPr>
          <p:nvPr/>
        </p:nvSpPr>
        <p:spPr>
          <a:xfrm>
            <a:off x="1015200" y="2972579"/>
            <a:ext cx="1385936" cy="744543"/>
          </a:xfrm>
          <a:prstGeom prst="rect">
            <a:avLst/>
          </a:prstGeom>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914354">
              <a:buNone/>
              <a:defRPr/>
            </a:pPr>
            <a:r>
              <a:rPr lang="en-US" sz="2000" b="1" dirty="0">
                <a:solidFill>
                  <a:srgbClr val="20ADB7"/>
                </a:solidFill>
              </a:rPr>
              <a:t>Section 1</a:t>
            </a:r>
          </a:p>
          <a:p>
            <a:pPr marL="0" indent="0" algn="ctr" defTabSz="914354">
              <a:buNone/>
              <a:defRPr/>
            </a:pPr>
            <a:r>
              <a:rPr lang="en-US" sz="1600" dirty="0">
                <a:solidFill>
                  <a:schemeClr val="tx1">
                    <a:lumMod val="50000"/>
                    <a:lumOff val="50000"/>
                  </a:schemeClr>
                </a:solidFill>
              </a:rPr>
              <a:t>Your details</a:t>
            </a:r>
          </a:p>
        </p:txBody>
      </p:sp>
      <p:sp>
        <p:nvSpPr>
          <p:cNvPr id="3" name="Text Placeholder 1">
            <a:extLst>
              <a:ext uri="{FF2B5EF4-FFF2-40B4-BE49-F238E27FC236}">
                <a16:creationId xmlns:a16="http://schemas.microsoft.com/office/drawing/2014/main" id="{A325FD1F-277A-7E06-9A95-3A83EBE36CC3}"/>
              </a:ext>
            </a:extLst>
          </p:cNvPr>
          <p:cNvSpPr txBox="1">
            <a:spLocks/>
          </p:cNvSpPr>
          <p:nvPr/>
        </p:nvSpPr>
        <p:spPr>
          <a:xfrm>
            <a:off x="2793024" y="2972579"/>
            <a:ext cx="1245304" cy="936654"/>
          </a:xfrm>
          <a:prstGeom prst="rect">
            <a:avLst/>
          </a:prstGeom>
          <a:noFill/>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914354">
              <a:buNone/>
              <a:defRPr/>
            </a:pPr>
            <a:r>
              <a:rPr lang="en-US" sz="2000" b="1" dirty="0">
                <a:solidFill>
                  <a:srgbClr val="20ADB7"/>
                </a:solidFill>
              </a:rPr>
              <a:t>Section 2</a:t>
            </a:r>
          </a:p>
          <a:p>
            <a:pPr marL="0" indent="0" algn="ctr" defTabSz="914354">
              <a:buNone/>
              <a:defRPr/>
            </a:pPr>
            <a:r>
              <a:rPr lang="en-US" sz="1600" dirty="0">
                <a:solidFill>
                  <a:schemeClr val="tx1">
                    <a:lumMod val="50000"/>
                    <a:lumOff val="50000"/>
                  </a:schemeClr>
                </a:solidFill>
              </a:rPr>
              <a:t>Your qualification</a:t>
            </a:r>
          </a:p>
        </p:txBody>
      </p:sp>
      <p:sp>
        <p:nvSpPr>
          <p:cNvPr id="4" name="Text Placeholder 1">
            <a:extLst>
              <a:ext uri="{FF2B5EF4-FFF2-40B4-BE49-F238E27FC236}">
                <a16:creationId xmlns:a16="http://schemas.microsoft.com/office/drawing/2014/main" id="{E42F6672-6A59-CB46-81E4-7756945D5423}"/>
              </a:ext>
            </a:extLst>
          </p:cNvPr>
          <p:cNvSpPr txBox="1">
            <a:spLocks/>
          </p:cNvSpPr>
          <p:nvPr/>
        </p:nvSpPr>
        <p:spPr>
          <a:xfrm>
            <a:off x="4610857" y="2972579"/>
            <a:ext cx="1212070" cy="936654"/>
          </a:xfrm>
          <a:prstGeom prst="rect">
            <a:avLst/>
          </a:prstGeom>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914354">
              <a:buNone/>
              <a:defRPr/>
            </a:pPr>
            <a:r>
              <a:rPr lang="en-US" sz="2000" b="1" dirty="0">
                <a:solidFill>
                  <a:srgbClr val="20ADB7"/>
                </a:solidFill>
              </a:rPr>
              <a:t>Section 3</a:t>
            </a:r>
          </a:p>
          <a:p>
            <a:pPr marL="0" indent="0" algn="ctr" defTabSz="914354">
              <a:buNone/>
              <a:defRPr/>
            </a:pPr>
            <a:r>
              <a:rPr lang="en-US" sz="1600" dirty="0">
                <a:solidFill>
                  <a:schemeClr val="tx1">
                    <a:lumMod val="50000"/>
                    <a:lumOff val="50000"/>
                  </a:schemeClr>
                </a:solidFill>
              </a:rPr>
              <a:t>Professional experience</a:t>
            </a:r>
          </a:p>
        </p:txBody>
      </p:sp>
      <p:sp>
        <p:nvSpPr>
          <p:cNvPr id="5" name="Text Placeholder 1">
            <a:extLst>
              <a:ext uri="{FF2B5EF4-FFF2-40B4-BE49-F238E27FC236}">
                <a16:creationId xmlns:a16="http://schemas.microsoft.com/office/drawing/2014/main" id="{8E3B5555-9B5F-D0F1-8C44-FA40773802CE}"/>
              </a:ext>
            </a:extLst>
          </p:cNvPr>
          <p:cNvSpPr txBox="1">
            <a:spLocks/>
          </p:cNvSpPr>
          <p:nvPr/>
        </p:nvSpPr>
        <p:spPr>
          <a:xfrm>
            <a:off x="6157527" y="2972579"/>
            <a:ext cx="1572642" cy="1267186"/>
          </a:xfrm>
          <a:prstGeom prst="rect">
            <a:avLst/>
          </a:prstGeom>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914354">
              <a:buNone/>
              <a:defRPr/>
            </a:pPr>
            <a:r>
              <a:rPr lang="en-US" sz="2000" b="1" dirty="0">
                <a:solidFill>
                  <a:srgbClr val="20ADB7"/>
                </a:solidFill>
              </a:rPr>
              <a:t>Section 4</a:t>
            </a:r>
          </a:p>
          <a:p>
            <a:pPr marL="0" indent="0" algn="ctr" defTabSz="914354">
              <a:buNone/>
              <a:defRPr/>
            </a:pPr>
            <a:r>
              <a:rPr lang="en-US" sz="1600" dirty="0">
                <a:solidFill>
                  <a:schemeClr val="tx1">
                    <a:lumMod val="50000"/>
                    <a:lumOff val="50000"/>
                  </a:schemeClr>
                </a:solidFill>
              </a:rPr>
              <a:t>Professional registration and membership</a:t>
            </a:r>
          </a:p>
        </p:txBody>
      </p:sp>
      <p:sp>
        <p:nvSpPr>
          <p:cNvPr id="6" name="Text Placeholder 1">
            <a:extLst>
              <a:ext uri="{FF2B5EF4-FFF2-40B4-BE49-F238E27FC236}">
                <a16:creationId xmlns:a16="http://schemas.microsoft.com/office/drawing/2014/main" id="{8B8A4DA6-44CB-40E6-111B-D0BCB8003D0D}"/>
              </a:ext>
            </a:extLst>
          </p:cNvPr>
          <p:cNvSpPr txBox="1">
            <a:spLocks/>
          </p:cNvSpPr>
          <p:nvPr/>
        </p:nvSpPr>
        <p:spPr>
          <a:xfrm>
            <a:off x="8090035" y="2972579"/>
            <a:ext cx="1180433" cy="365508"/>
          </a:xfrm>
          <a:prstGeom prst="rect">
            <a:avLst/>
          </a:prstGeom>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914354">
              <a:buNone/>
              <a:defRPr/>
            </a:pPr>
            <a:r>
              <a:rPr lang="en-US" sz="2000" b="1" dirty="0">
                <a:solidFill>
                  <a:srgbClr val="20ADB7"/>
                </a:solidFill>
              </a:rPr>
              <a:t>Section 5</a:t>
            </a:r>
          </a:p>
          <a:p>
            <a:pPr marL="0" indent="0" algn="ctr" defTabSz="914354">
              <a:buNone/>
              <a:defRPr/>
            </a:pPr>
            <a:r>
              <a:rPr lang="en-US" sz="1600" dirty="0">
                <a:solidFill>
                  <a:schemeClr val="tx1">
                    <a:lumMod val="50000"/>
                    <a:lumOff val="50000"/>
                  </a:schemeClr>
                </a:solidFill>
              </a:rPr>
              <a:t>English Language Proficiency</a:t>
            </a:r>
          </a:p>
        </p:txBody>
      </p:sp>
      <p:sp>
        <p:nvSpPr>
          <p:cNvPr id="7" name="Text Placeholder 1">
            <a:extLst>
              <a:ext uri="{FF2B5EF4-FFF2-40B4-BE49-F238E27FC236}">
                <a16:creationId xmlns:a16="http://schemas.microsoft.com/office/drawing/2014/main" id="{B1940EF9-5B19-4B78-57B7-98AA93DEA32B}"/>
              </a:ext>
            </a:extLst>
          </p:cNvPr>
          <p:cNvSpPr txBox="1">
            <a:spLocks/>
          </p:cNvSpPr>
          <p:nvPr/>
        </p:nvSpPr>
        <p:spPr>
          <a:xfrm>
            <a:off x="9858991" y="2972579"/>
            <a:ext cx="1180433" cy="365508"/>
          </a:xfrm>
          <a:prstGeom prst="rect">
            <a:avLst/>
          </a:prstGeom>
        </p:spPr>
        <p:txBody>
          <a:bodyPr vert="horz" lIns="0" tIns="45720" rIns="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1050" kern="1200" baseline="0">
                <a:solidFill>
                  <a:schemeClr val="bg1">
                    <a:lumMod val="65000"/>
                  </a:schemeClr>
                </a:solidFill>
                <a:latin typeface="+mn-lt"/>
                <a:ea typeface="+mn-ea"/>
                <a:cs typeface="+mn-cs"/>
              </a:defRPr>
            </a:lvl1pPr>
            <a:lvl2pPr marL="457177"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Source Sans Pro" panose="020B0503030403020204" pitchFamily="34" charset="0"/>
                <a:ea typeface="+mn-ea"/>
                <a:cs typeface="+mn-cs"/>
              </a:defRPr>
            </a:lvl2pPr>
            <a:lvl3pPr marL="914354"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Source Sans Pro" panose="020B0503030403020204" pitchFamily="34" charset="0"/>
                <a:ea typeface="+mn-ea"/>
                <a:cs typeface="+mn-cs"/>
              </a:defRPr>
            </a:lvl3pPr>
            <a:lvl4pPr marL="1371531"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Source Sans Pro" panose="020B0503030403020204" pitchFamily="34" charset="0"/>
                <a:ea typeface="+mn-ea"/>
                <a:cs typeface="+mn-cs"/>
              </a:defRPr>
            </a:lvl4pPr>
            <a:lvl5pPr marL="1828709"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Source Sans Pro" panose="020B0503030403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defTabSz="914354">
              <a:defRPr/>
            </a:pPr>
            <a:r>
              <a:rPr lang="en-US" sz="2000" b="1" dirty="0">
                <a:solidFill>
                  <a:schemeClr val="bg1"/>
                </a:solidFill>
              </a:rPr>
              <a:t>Section 6</a:t>
            </a:r>
          </a:p>
          <a:p>
            <a:pPr algn="ctr" defTabSz="914354">
              <a:defRPr/>
            </a:pPr>
            <a:r>
              <a:rPr lang="en-US" sz="1600" dirty="0">
                <a:solidFill>
                  <a:schemeClr val="bg1"/>
                </a:solidFill>
              </a:rPr>
              <a:t>Declarations</a:t>
            </a:r>
          </a:p>
        </p:txBody>
      </p:sp>
      <p:pic>
        <p:nvPicPr>
          <p:cNvPr id="8" name="Graphic 7">
            <a:extLst>
              <a:ext uri="{FF2B5EF4-FFF2-40B4-BE49-F238E27FC236}">
                <a16:creationId xmlns:a16="http://schemas.microsoft.com/office/drawing/2014/main" id="{AF0B51CE-8521-F7C8-6053-815FD0E0B8F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495257" y="2045831"/>
            <a:ext cx="519202" cy="593374"/>
          </a:xfrm>
          <a:prstGeom prst="rect">
            <a:avLst/>
          </a:prstGeom>
        </p:spPr>
      </p:pic>
      <p:pic>
        <p:nvPicPr>
          <p:cNvPr id="9" name="Graphic 8">
            <a:extLst>
              <a:ext uri="{FF2B5EF4-FFF2-40B4-BE49-F238E27FC236}">
                <a16:creationId xmlns:a16="http://schemas.microsoft.com/office/drawing/2014/main" id="{1F2B951D-B1C2-36DF-95EC-A2FD237FED82}"/>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195102" y="2065824"/>
            <a:ext cx="547523" cy="657028"/>
          </a:xfrm>
          <a:prstGeom prst="rect">
            <a:avLst/>
          </a:prstGeom>
        </p:spPr>
      </p:pic>
      <p:pic>
        <p:nvPicPr>
          <p:cNvPr id="10" name="Graphic 9">
            <a:extLst>
              <a:ext uri="{FF2B5EF4-FFF2-40B4-BE49-F238E27FC236}">
                <a16:creationId xmlns:a16="http://schemas.microsoft.com/office/drawing/2014/main" id="{AC6D3610-845B-1FF8-C8E8-B0233ABD1305}"/>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8432950" y="2200666"/>
            <a:ext cx="531856" cy="522186"/>
          </a:xfrm>
          <a:prstGeom prst="rect">
            <a:avLst/>
          </a:prstGeom>
        </p:spPr>
      </p:pic>
      <p:pic>
        <p:nvPicPr>
          <p:cNvPr id="11" name="Graphic 10">
            <a:extLst>
              <a:ext uri="{FF2B5EF4-FFF2-40B4-BE49-F238E27FC236}">
                <a16:creationId xmlns:a16="http://schemas.microsoft.com/office/drawing/2014/main" id="{55636D3C-B17A-B137-B97B-A3807FECAD68}"/>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6692600" y="2080974"/>
            <a:ext cx="520143" cy="641878"/>
          </a:xfrm>
          <a:prstGeom prst="rect">
            <a:avLst/>
          </a:prstGeom>
        </p:spPr>
      </p:pic>
      <p:pic>
        <p:nvPicPr>
          <p:cNvPr id="12" name="Graphic 11">
            <a:extLst>
              <a:ext uri="{FF2B5EF4-FFF2-40B4-BE49-F238E27FC236}">
                <a16:creationId xmlns:a16="http://schemas.microsoft.com/office/drawing/2014/main" id="{35127589-874F-CAB5-D656-5F431F77B82A}"/>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10126337" y="2129438"/>
            <a:ext cx="593414" cy="593414"/>
          </a:xfrm>
          <a:prstGeom prst="rect">
            <a:avLst/>
          </a:prstGeom>
        </p:spPr>
      </p:pic>
      <p:pic>
        <p:nvPicPr>
          <p:cNvPr id="13" name="Graphic 12">
            <a:extLst>
              <a:ext uri="{FF2B5EF4-FFF2-40B4-BE49-F238E27FC236}">
                <a16:creationId xmlns:a16="http://schemas.microsoft.com/office/drawing/2014/main" id="{A22B3B13-5066-AB42-BDBD-D97E61101D5F}"/>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4875950" y="2074830"/>
            <a:ext cx="648022" cy="648022"/>
          </a:xfrm>
          <a:prstGeom prst="rect">
            <a:avLst/>
          </a:prstGeom>
        </p:spPr>
      </p:pic>
      <p:sp>
        <p:nvSpPr>
          <p:cNvPr id="18" name="Title 7">
            <a:extLst>
              <a:ext uri="{FF2B5EF4-FFF2-40B4-BE49-F238E27FC236}">
                <a16:creationId xmlns:a16="http://schemas.microsoft.com/office/drawing/2014/main" id="{E6ECD314-378E-D16A-91B2-FF3E2735D3B6}"/>
              </a:ext>
            </a:extLst>
          </p:cNvPr>
          <p:cNvSpPr>
            <a:spLocks noGrp="1"/>
          </p:cNvSpPr>
          <p:nvPr>
            <p:ph type="title"/>
          </p:nvPr>
        </p:nvSpPr>
        <p:spPr>
          <a:xfrm>
            <a:off x="1524000" y="649605"/>
            <a:ext cx="9144000" cy="536575"/>
          </a:xfrm>
        </p:spPr>
        <p:txBody>
          <a:bodyPr rtlCol="0">
            <a:normAutofit fontScale="90000"/>
          </a:bodyPr>
          <a:lstStyle/>
          <a:p>
            <a:pPr defTabSz="914354" eaLnBrk="1" fontAlgn="auto" hangingPunct="1">
              <a:spcAft>
                <a:spcPts val="0"/>
              </a:spcAft>
              <a:defRPr/>
            </a:pPr>
            <a:r>
              <a:rPr lang="en-US" b="1" dirty="0"/>
              <a:t>APPLICATION PROCESS</a:t>
            </a:r>
            <a:endParaRPr lang="en-US" dirty="0"/>
          </a:p>
        </p:txBody>
      </p:sp>
      <p:sp>
        <p:nvSpPr>
          <p:cNvPr id="19" name="Text Placeholder 8">
            <a:extLst>
              <a:ext uri="{FF2B5EF4-FFF2-40B4-BE49-F238E27FC236}">
                <a16:creationId xmlns:a16="http://schemas.microsoft.com/office/drawing/2014/main" id="{AAF83F98-CDB3-6246-8E99-858216BC4D9D}"/>
              </a:ext>
            </a:extLst>
          </p:cNvPr>
          <p:cNvSpPr txBox="1">
            <a:spLocks/>
          </p:cNvSpPr>
          <p:nvPr/>
        </p:nvSpPr>
        <p:spPr>
          <a:xfrm>
            <a:off x="3096322" y="1316355"/>
            <a:ext cx="5999356" cy="408824"/>
          </a:xfrm>
          <a:prstGeom prst="rect">
            <a:avLst/>
          </a:prstGeom>
        </p:spPr>
        <p:txBody>
          <a:bodyPr/>
          <a:lstStyle>
            <a:lvl1pPr marL="228589" indent="-228589" algn="l" defTabSz="914354"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66" indent="-228589" algn="l" defTabSz="914354"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43" indent="-228589" algn="l" defTabSz="914354"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20"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297"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474"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51"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fontAlgn="auto">
              <a:spcAft>
                <a:spcPts val="0"/>
              </a:spcAft>
              <a:buFont typeface="Arial" panose="020B0604020202020204" pitchFamily="34" charset="0"/>
              <a:buNone/>
              <a:defRPr/>
            </a:pPr>
            <a:r>
              <a:rPr lang="en-US" sz="1800" dirty="0">
                <a:solidFill>
                  <a:schemeClr val="tx1">
                    <a:lumMod val="50000"/>
                    <a:lumOff val="50000"/>
                  </a:schemeClr>
                </a:solidFill>
              </a:rPr>
              <a:t>HOW TO APPLY VIA THE INTERNATIONAL APPLICATION ROUTE</a:t>
            </a:r>
          </a:p>
        </p:txBody>
      </p:sp>
      <p:sp>
        <p:nvSpPr>
          <p:cNvPr id="20" name="Shape 764">
            <a:extLst>
              <a:ext uri="{FF2B5EF4-FFF2-40B4-BE49-F238E27FC236}">
                <a16:creationId xmlns:a16="http://schemas.microsoft.com/office/drawing/2014/main" id="{16AF6DD0-B385-EB43-428D-09297C30F655}"/>
              </a:ext>
            </a:extLst>
          </p:cNvPr>
          <p:cNvSpPr>
            <a:spLocks noChangeArrowheads="1"/>
          </p:cNvSpPr>
          <p:nvPr/>
        </p:nvSpPr>
        <p:spPr bwMode="auto">
          <a:xfrm>
            <a:off x="7840266" y="1829040"/>
            <a:ext cx="1695450" cy="2490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21" name="Shape 765">
            <a:extLst>
              <a:ext uri="{FF2B5EF4-FFF2-40B4-BE49-F238E27FC236}">
                <a16:creationId xmlns:a16="http://schemas.microsoft.com/office/drawing/2014/main" id="{EA8C1347-139B-8CC6-DD74-D6C17D42267E}"/>
              </a:ext>
            </a:extLst>
          </p:cNvPr>
          <p:cNvSpPr/>
          <p:nvPr/>
        </p:nvSpPr>
        <p:spPr>
          <a:xfrm>
            <a:off x="10108317" y="2822854"/>
            <a:ext cx="685800" cy="19050"/>
          </a:xfrm>
          <a:prstGeom prst="roundRect">
            <a:avLst>
              <a:gd name="adj" fmla="val 50000"/>
            </a:avLst>
          </a:prstGeom>
          <a:solidFill>
            <a:schemeClr val="bg1"/>
          </a:solidFill>
          <a:ln>
            <a:solidFill>
              <a:schemeClr val="bg1"/>
            </a:solidFill>
          </a:ln>
        </p:spPr>
        <p:txBody>
          <a:bodyPr lIns="109700" tIns="54850" rIns="109700" bIns="54850" anchor="ctr"/>
          <a:lstStyle/>
          <a:p>
            <a:pPr algn="ctr" defTabSz="914034" eaLnBrk="1" fontAlgn="auto" hangingPunct="1">
              <a:spcBef>
                <a:spcPts val="0"/>
              </a:spcBef>
              <a:spcAft>
                <a:spcPts val="0"/>
              </a:spcAft>
              <a:defRPr/>
            </a:pPr>
            <a:endParaRPr sz="1600">
              <a:solidFill>
                <a:schemeClr val="dk1"/>
              </a:solidFill>
              <a:latin typeface="Calibri"/>
              <a:ea typeface="Calibri"/>
              <a:cs typeface="Calibri"/>
              <a:sym typeface="Calibri"/>
            </a:endParaRPr>
          </a:p>
        </p:txBody>
      </p:sp>
      <p:sp>
        <p:nvSpPr>
          <p:cNvPr id="15" name="Shape 748">
            <a:extLst>
              <a:ext uri="{FF2B5EF4-FFF2-40B4-BE49-F238E27FC236}">
                <a16:creationId xmlns:a16="http://schemas.microsoft.com/office/drawing/2014/main" id="{0AB7A81C-5952-C007-A99B-D34BD03A12DB}"/>
              </a:ext>
            </a:extLst>
          </p:cNvPr>
          <p:cNvSpPr>
            <a:spLocks noChangeArrowheads="1"/>
          </p:cNvSpPr>
          <p:nvPr/>
        </p:nvSpPr>
        <p:spPr bwMode="auto">
          <a:xfrm>
            <a:off x="872476" y="1829040"/>
            <a:ext cx="1695450" cy="2490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16" name="Content Placeholder 2">
            <a:extLst>
              <a:ext uri="{FF2B5EF4-FFF2-40B4-BE49-F238E27FC236}">
                <a16:creationId xmlns:a16="http://schemas.microsoft.com/office/drawing/2014/main" id="{EE578331-1F11-24E6-DA7F-6BFFA01CB174}"/>
              </a:ext>
            </a:extLst>
          </p:cNvPr>
          <p:cNvSpPr txBox="1">
            <a:spLocks/>
          </p:cNvSpPr>
          <p:nvPr/>
        </p:nvSpPr>
        <p:spPr>
          <a:xfrm>
            <a:off x="797449" y="4504089"/>
            <a:ext cx="10486802" cy="2119449"/>
          </a:xfrm>
          <a:prstGeom prst="rect">
            <a:avLst/>
          </a:prstGeom>
        </p:spPr>
        <p:txBody>
          <a:bodyPr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500" dirty="0"/>
              <a:t>A caution is protected from disclosure six years after it was accepted (or two years if the offender was under 18 when it was accepted). A conviction is protected from disclosure after 11 years (or five and a half years if the offender was under 18 when convicted).</a:t>
            </a:r>
          </a:p>
          <a:p>
            <a:r>
              <a:rPr lang="en-GB" sz="1500" dirty="0"/>
              <a:t>In either case a conviction will only be protected if the offender received a non-custodial sentence and has no other convictions.</a:t>
            </a:r>
          </a:p>
          <a:p>
            <a:r>
              <a:rPr lang="en-GB" sz="1500" dirty="0"/>
              <a:t>A caution or conviction will not be protected if it is for a ‘listed offence’ under the Rehabilitation of Offenders Act 1974 (Exceptions) Order 1975. These include serious violent or sexual offences and offences of specific relevance to the safeguarding of children and vulnerable adults. A caution or conviction for a listed offence must always be disclosed to us.</a:t>
            </a:r>
          </a:p>
          <a:p>
            <a:r>
              <a:rPr lang="en-GB" sz="1500" dirty="0"/>
              <a:t>Further guidance on listed offences may be found on the </a:t>
            </a:r>
            <a:r>
              <a:rPr lang="en-GB" sz="1400" b="1" u="sng" dirty="0">
                <a:solidFill>
                  <a:srgbClr val="20ADB7"/>
                </a:solidFill>
                <a:ea typeface="Lato"/>
                <a:cs typeface="Lato"/>
                <a:hlinkClick r:id="rId15">
                  <a:extLst>
                    <a:ext uri="{A12FA001-AC4F-418D-AE19-62706E023703}">
                      <ahyp:hlinkClr xmlns:ahyp="http://schemas.microsoft.com/office/drawing/2018/hyperlinkcolor" val="tx"/>
                    </a:ext>
                  </a:extLst>
                </a:hlinkClick>
              </a:rPr>
              <a:t>Disclosure and Barring</a:t>
            </a:r>
            <a:r>
              <a:rPr lang="en-GB" sz="1400" b="1" u="sng" dirty="0">
                <a:solidFill>
                  <a:srgbClr val="20ADB7"/>
                </a:solidFill>
                <a:ea typeface="Lato"/>
                <a:cs typeface="Lato"/>
              </a:rPr>
              <a:t> </a:t>
            </a:r>
            <a:r>
              <a:rPr lang="en-GB" sz="1400" b="1" u="sng" dirty="0">
                <a:solidFill>
                  <a:srgbClr val="20ADB7"/>
                </a:solidFill>
                <a:ea typeface="Lato"/>
                <a:cs typeface="Lato"/>
                <a:hlinkClick r:id="rId15">
                  <a:extLst>
                    <a:ext uri="{A12FA001-AC4F-418D-AE19-62706E023703}">
                      <ahyp:hlinkClr xmlns:ahyp="http://schemas.microsoft.com/office/drawing/2018/hyperlinkcolor" val="tx"/>
                    </a:ext>
                  </a:extLst>
                </a:hlinkClick>
              </a:rPr>
              <a:t>Service website</a:t>
            </a:r>
            <a:r>
              <a:rPr lang="en-GB" sz="1400" b="1" u="sng" dirty="0">
                <a:solidFill>
                  <a:srgbClr val="20ADB7"/>
                </a:solidFill>
                <a:ea typeface="Lato"/>
                <a:cs typeface="Lato"/>
              </a:rPr>
              <a:t>.</a:t>
            </a:r>
            <a:endParaRPr lang="en-GB" sz="1800" b="1" u="sng" dirty="0">
              <a:solidFill>
                <a:srgbClr val="20ADB7"/>
              </a:solidFill>
              <a:ea typeface="Lato"/>
              <a:cs typeface="Lato"/>
            </a:endParaRPr>
          </a:p>
        </p:txBody>
      </p:sp>
    </p:spTree>
    <p:extLst>
      <p:ext uri="{BB962C8B-B14F-4D97-AF65-F5344CB8AC3E}">
        <p14:creationId xmlns:p14="http://schemas.microsoft.com/office/powerpoint/2010/main" val="85843523"/>
      </p:ext>
    </p:extLst>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500"/>
                                        <p:tgtEl>
                                          <p:spTgt spid="3">
                                            <p:txEl>
                                              <p:pRg st="0" end="0"/>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500"/>
                                        <p:tgtEl>
                                          <p:spTgt spid="3">
                                            <p:txEl>
                                              <p:pRg st="1" end="1"/>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animEffect transition="in" filter="fade">
                                      <p:cBhvr>
                                        <p:cTn id="23" dur="500"/>
                                        <p:tgtEl>
                                          <p:spTgt spid="4">
                                            <p:txEl>
                                              <p:pRg st="0" end="0"/>
                                            </p:txEl>
                                          </p:spTgt>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4">
                                            <p:txEl>
                                              <p:pRg st="1" end="1"/>
                                            </p:txEl>
                                          </p:spTgt>
                                        </p:tgtEl>
                                        <p:attrNameLst>
                                          <p:attrName>style.visibility</p:attrName>
                                        </p:attrNameLst>
                                      </p:cBhvr>
                                      <p:to>
                                        <p:strVal val="visible"/>
                                      </p:to>
                                    </p:set>
                                    <p:animEffect transition="in" filter="fade">
                                      <p:cBhvr>
                                        <p:cTn id="27" dur="500"/>
                                        <p:tgtEl>
                                          <p:spTgt spid="4">
                                            <p:txEl>
                                              <p:pRg st="1" end="1"/>
                                            </p:txEl>
                                          </p:spTgt>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animEffect transition="in" filter="fade">
                                      <p:cBhvr>
                                        <p:cTn id="31" dur="500"/>
                                        <p:tgtEl>
                                          <p:spTgt spid="5">
                                            <p:txEl>
                                              <p:pRg st="0" end="0"/>
                                            </p:txEl>
                                          </p:spTgt>
                                        </p:tgtEl>
                                      </p:cBhvr>
                                    </p:animEffect>
                                  </p:childTnLst>
                                </p:cTn>
                              </p:par>
                            </p:childTnLst>
                          </p:cTn>
                        </p:par>
                        <p:par>
                          <p:cTn id="32" fill="hold">
                            <p:stCondLst>
                              <p:cond delay="3500"/>
                            </p:stCondLst>
                            <p:childTnLst>
                              <p:par>
                                <p:cTn id="33" presetID="10" presetClass="entr" presetSubtype="0" fill="hold" nodeType="afterEffect">
                                  <p:stCondLst>
                                    <p:cond delay="0"/>
                                  </p:stCondLst>
                                  <p:childTnLst>
                                    <p:set>
                                      <p:cBhvr>
                                        <p:cTn id="34" dur="1" fill="hold">
                                          <p:stCondLst>
                                            <p:cond delay="0"/>
                                          </p:stCondLst>
                                        </p:cTn>
                                        <p:tgtEl>
                                          <p:spTgt spid="5">
                                            <p:txEl>
                                              <p:pRg st="1" end="1"/>
                                            </p:txEl>
                                          </p:spTgt>
                                        </p:tgtEl>
                                        <p:attrNameLst>
                                          <p:attrName>style.visibility</p:attrName>
                                        </p:attrNameLst>
                                      </p:cBhvr>
                                      <p:to>
                                        <p:strVal val="visible"/>
                                      </p:to>
                                    </p:set>
                                    <p:animEffect transition="in" filter="fade">
                                      <p:cBhvr>
                                        <p:cTn id="35" dur="500"/>
                                        <p:tgtEl>
                                          <p:spTgt spid="5">
                                            <p:txEl>
                                              <p:pRg st="1" end="1"/>
                                            </p:txEl>
                                          </p:spTgt>
                                        </p:tgtEl>
                                      </p:cBhvr>
                                    </p:animEffect>
                                  </p:childTnLst>
                                </p:cTn>
                              </p:par>
                            </p:childTnLst>
                          </p:cTn>
                        </p:par>
                        <p:par>
                          <p:cTn id="36" fill="hold">
                            <p:stCondLst>
                              <p:cond delay="4000"/>
                            </p:stCondLst>
                            <p:childTnLst>
                              <p:par>
                                <p:cTn id="37" presetID="10" presetClass="entr" presetSubtype="0" fill="hold" nodeType="afterEffect">
                                  <p:stCondLst>
                                    <p:cond delay="0"/>
                                  </p:stCondLst>
                                  <p:childTnLst>
                                    <p:set>
                                      <p:cBhvr>
                                        <p:cTn id="38" dur="1" fill="hold">
                                          <p:stCondLst>
                                            <p:cond delay="0"/>
                                          </p:stCondLst>
                                        </p:cTn>
                                        <p:tgtEl>
                                          <p:spTgt spid="6">
                                            <p:txEl>
                                              <p:pRg st="0" end="0"/>
                                            </p:txEl>
                                          </p:spTgt>
                                        </p:tgtEl>
                                        <p:attrNameLst>
                                          <p:attrName>style.visibility</p:attrName>
                                        </p:attrNameLst>
                                      </p:cBhvr>
                                      <p:to>
                                        <p:strVal val="visible"/>
                                      </p:to>
                                    </p:set>
                                    <p:animEffect transition="in" filter="fade">
                                      <p:cBhvr>
                                        <p:cTn id="39" dur="500"/>
                                        <p:tgtEl>
                                          <p:spTgt spid="6">
                                            <p:txEl>
                                              <p:pRg st="0" end="0"/>
                                            </p:txEl>
                                          </p:spTgt>
                                        </p:tgtEl>
                                      </p:cBhvr>
                                    </p:animEffect>
                                  </p:childTnLst>
                                </p:cTn>
                              </p:par>
                            </p:childTnLst>
                          </p:cTn>
                        </p:par>
                        <p:par>
                          <p:cTn id="40" fill="hold">
                            <p:stCondLst>
                              <p:cond delay="4500"/>
                            </p:stCondLst>
                            <p:childTnLst>
                              <p:par>
                                <p:cTn id="41" presetID="10" presetClass="entr" presetSubtype="0" fill="hold" nodeType="afterEffect">
                                  <p:stCondLst>
                                    <p:cond delay="0"/>
                                  </p:stCondLst>
                                  <p:childTnLst>
                                    <p:set>
                                      <p:cBhvr>
                                        <p:cTn id="42" dur="1" fill="hold">
                                          <p:stCondLst>
                                            <p:cond delay="0"/>
                                          </p:stCondLst>
                                        </p:cTn>
                                        <p:tgtEl>
                                          <p:spTgt spid="6">
                                            <p:txEl>
                                              <p:pRg st="1" end="1"/>
                                            </p:txEl>
                                          </p:spTgt>
                                        </p:tgtEl>
                                        <p:attrNameLst>
                                          <p:attrName>style.visibility</p:attrName>
                                        </p:attrNameLst>
                                      </p:cBhvr>
                                      <p:to>
                                        <p:strVal val="visible"/>
                                      </p:to>
                                    </p:set>
                                    <p:animEffect transition="in" filter="fade">
                                      <p:cBhvr>
                                        <p:cTn id="43" dur="500"/>
                                        <p:tgtEl>
                                          <p:spTgt spid="6">
                                            <p:txEl>
                                              <p:pRg st="1" end="1"/>
                                            </p:txEl>
                                          </p:spTgt>
                                        </p:tgtEl>
                                      </p:cBhvr>
                                    </p:animEffect>
                                  </p:childTnLst>
                                </p:cTn>
                              </p:par>
                            </p:childTnLst>
                          </p:cTn>
                        </p:par>
                        <p:par>
                          <p:cTn id="44" fill="hold">
                            <p:stCondLst>
                              <p:cond delay="5000"/>
                            </p:stCondLst>
                            <p:childTnLst>
                              <p:par>
                                <p:cTn id="45" presetID="10" presetClass="entr" presetSubtype="0" fill="hold" nodeType="afterEffect">
                                  <p:stCondLst>
                                    <p:cond delay="0"/>
                                  </p:stCondLst>
                                  <p:childTnLst>
                                    <p:set>
                                      <p:cBhvr>
                                        <p:cTn id="46" dur="1" fill="hold">
                                          <p:stCondLst>
                                            <p:cond delay="0"/>
                                          </p:stCondLst>
                                        </p:cTn>
                                        <p:tgtEl>
                                          <p:spTgt spid="7">
                                            <p:txEl>
                                              <p:pRg st="0" end="0"/>
                                            </p:txEl>
                                          </p:spTgt>
                                        </p:tgtEl>
                                        <p:attrNameLst>
                                          <p:attrName>style.visibility</p:attrName>
                                        </p:attrNameLst>
                                      </p:cBhvr>
                                      <p:to>
                                        <p:strVal val="visible"/>
                                      </p:to>
                                    </p:set>
                                    <p:animEffect transition="in" filter="fade">
                                      <p:cBhvr>
                                        <p:cTn id="47" dur="500"/>
                                        <p:tgtEl>
                                          <p:spTgt spid="7">
                                            <p:txEl>
                                              <p:pRg st="0" end="0"/>
                                            </p:txEl>
                                          </p:spTgt>
                                        </p:tgtEl>
                                      </p:cBhvr>
                                    </p:animEffect>
                                  </p:childTnLst>
                                </p:cTn>
                              </p:par>
                            </p:childTnLst>
                          </p:cTn>
                        </p:par>
                        <p:par>
                          <p:cTn id="48" fill="hold">
                            <p:stCondLst>
                              <p:cond delay="5500"/>
                            </p:stCondLst>
                            <p:childTnLst>
                              <p:par>
                                <p:cTn id="49" presetID="10" presetClass="entr" presetSubtype="0" fill="hold" nodeType="afterEffect">
                                  <p:stCondLst>
                                    <p:cond delay="0"/>
                                  </p:stCondLst>
                                  <p:childTnLst>
                                    <p:set>
                                      <p:cBhvr>
                                        <p:cTn id="50" dur="1" fill="hold">
                                          <p:stCondLst>
                                            <p:cond delay="0"/>
                                          </p:stCondLst>
                                        </p:cTn>
                                        <p:tgtEl>
                                          <p:spTgt spid="7">
                                            <p:txEl>
                                              <p:pRg st="1" end="1"/>
                                            </p:txEl>
                                          </p:spTgt>
                                        </p:tgtEl>
                                        <p:attrNameLst>
                                          <p:attrName>style.visibility</p:attrName>
                                        </p:attrNameLst>
                                      </p:cBhvr>
                                      <p:to>
                                        <p:strVal val="visible"/>
                                      </p:to>
                                    </p:set>
                                    <p:animEffect transition="in" filter="fade">
                                      <p:cBhvr>
                                        <p:cTn id="51" dur="500"/>
                                        <p:tgtEl>
                                          <p:spTgt spid="7">
                                            <p:txEl>
                                              <p:pRg st="1" end="1"/>
                                            </p:txEl>
                                          </p:spTgt>
                                        </p:tgtEl>
                                      </p:cBhvr>
                                    </p:animEffect>
                                  </p:childTnLst>
                                </p:cTn>
                              </p:par>
                            </p:childTnLst>
                          </p:cTn>
                        </p:par>
                        <p:par>
                          <p:cTn id="52" fill="hold">
                            <p:stCondLst>
                              <p:cond delay="6000"/>
                            </p:stCondLst>
                            <p:childTnLst>
                              <p:par>
                                <p:cTn id="53" presetID="22" presetClass="entr" presetSubtype="8" fill="hold" nodeType="afterEffect">
                                  <p:stCondLst>
                                    <p:cond delay="0"/>
                                  </p:stCondLst>
                                  <p:childTnLst>
                                    <p:set>
                                      <p:cBhvr>
                                        <p:cTn id="54" dur="1" fill="hold">
                                          <p:stCondLst>
                                            <p:cond delay="0"/>
                                          </p:stCondLst>
                                        </p:cTn>
                                        <p:tgtEl>
                                          <p:spTgt spid="19">
                                            <p:txEl>
                                              <p:pRg st="0" end="0"/>
                                            </p:txEl>
                                          </p:spTgt>
                                        </p:tgtEl>
                                        <p:attrNameLst>
                                          <p:attrName>style.visibility</p:attrName>
                                        </p:attrNameLst>
                                      </p:cBhvr>
                                      <p:to>
                                        <p:strVal val="visible"/>
                                      </p:to>
                                    </p:set>
                                    <p:animEffect transition="in" filter="wipe(left)">
                                      <p:cBhvr>
                                        <p:cTn id="55" dur="500"/>
                                        <p:tgtEl>
                                          <p:spTgt spid="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build="p"/>
      <p:bldP spid="4" grpId="0" build="p"/>
      <p:bldP spid="5" grpId="0" build="p"/>
      <p:bldP spid="6" grpId="0" build="p"/>
      <p:bldP spid="7" grpId="0" build="p"/>
      <p:bldP spid="19"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71" name="Shape 760">
            <a:extLst>
              <a:ext uri="{FF2B5EF4-FFF2-40B4-BE49-F238E27FC236}">
                <a16:creationId xmlns:a16="http://schemas.microsoft.com/office/drawing/2014/main" id="{60008F33-091D-8D53-FD0D-1C6FFD3A3AE9}"/>
              </a:ext>
            </a:extLst>
          </p:cNvPr>
          <p:cNvSpPr>
            <a:spLocks noChangeArrowheads="1"/>
          </p:cNvSpPr>
          <p:nvPr/>
        </p:nvSpPr>
        <p:spPr bwMode="auto">
          <a:xfrm>
            <a:off x="9588801" y="1832754"/>
            <a:ext cx="1695450" cy="2490788"/>
          </a:xfrm>
          <a:prstGeom prst="rect">
            <a:avLst/>
          </a:prstGeom>
          <a:gradFill rotWithShape="0">
            <a:gsLst>
              <a:gs pos="0">
                <a:srgbClr val="20ADB7"/>
              </a:gs>
              <a:gs pos="27000">
                <a:srgbClr val="20ADB7"/>
              </a:gs>
              <a:gs pos="100000">
                <a:srgbClr val="EEB523"/>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749" name="Shape 749">
            <a:extLst>
              <a:ext uri="{FF2B5EF4-FFF2-40B4-BE49-F238E27FC236}">
                <a16:creationId xmlns:a16="http://schemas.microsoft.com/office/drawing/2014/main" id="{EBE4A711-ACC7-B0D4-7D46-0AFC12FE8625}"/>
              </a:ext>
            </a:extLst>
          </p:cNvPr>
          <p:cNvSpPr/>
          <p:nvPr/>
        </p:nvSpPr>
        <p:spPr>
          <a:xfrm>
            <a:off x="3130998" y="2813329"/>
            <a:ext cx="685800" cy="19050"/>
          </a:xfrm>
          <a:prstGeom prst="roundRect">
            <a:avLst>
              <a:gd name="adj" fmla="val 50000"/>
            </a:avLst>
          </a:prstGeom>
          <a:solidFill>
            <a:srgbClr val="20ADB7"/>
          </a:solidFill>
          <a:ln>
            <a:solidFill>
              <a:srgbClr val="20ADB7"/>
            </a:solidFill>
          </a:ln>
        </p:spPr>
        <p:txBody>
          <a:bodyPr lIns="109700" tIns="54850" rIns="109700" bIns="54850" anchor="ctr"/>
          <a:lstStyle/>
          <a:p>
            <a:pPr algn="ctr" defTabSz="914034" eaLnBrk="1" fontAlgn="auto" hangingPunct="1">
              <a:spcBef>
                <a:spcPts val="0"/>
              </a:spcBef>
              <a:spcAft>
                <a:spcPts val="0"/>
              </a:spcAft>
              <a:defRPr/>
            </a:pPr>
            <a:endParaRPr sz="1600">
              <a:solidFill>
                <a:srgbClr val="20ADB7"/>
              </a:solidFill>
              <a:latin typeface="Calibri"/>
              <a:ea typeface="Calibri"/>
              <a:cs typeface="Calibri"/>
              <a:sym typeface="Calibri"/>
            </a:endParaRPr>
          </a:p>
        </p:txBody>
      </p:sp>
      <p:sp>
        <p:nvSpPr>
          <p:cNvPr id="19463" name="Shape 752">
            <a:extLst>
              <a:ext uri="{FF2B5EF4-FFF2-40B4-BE49-F238E27FC236}">
                <a16:creationId xmlns:a16="http://schemas.microsoft.com/office/drawing/2014/main" id="{80920ADA-01D4-5E0F-13E6-22D278514389}"/>
              </a:ext>
            </a:extLst>
          </p:cNvPr>
          <p:cNvSpPr>
            <a:spLocks noChangeArrowheads="1"/>
          </p:cNvSpPr>
          <p:nvPr/>
        </p:nvSpPr>
        <p:spPr bwMode="auto">
          <a:xfrm>
            <a:off x="2613596" y="1832754"/>
            <a:ext cx="1695450" cy="2490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753" name="Shape 753">
            <a:extLst>
              <a:ext uri="{FF2B5EF4-FFF2-40B4-BE49-F238E27FC236}">
                <a16:creationId xmlns:a16="http://schemas.microsoft.com/office/drawing/2014/main" id="{01CD603C-2ED9-550D-5F41-EB882B7FBADB}"/>
              </a:ext>
            </a:extLst>
          </p:cNvPr>
          <p:cNvSpPr/>
          <p:nvPr/>
        </p:nvSpPr>
        <p:spPr>
          <a:xfrm>
            <a:off x="4858200" y="2815417"/>
            <a:ext cx="685800" cy="19050"/>
          </a:xfrm>
          <a:prstGeom prst="roundRect">
            <a:avLst>
              <a:gd name="adj" fmla="val 50000"/>
            </a:avLst>
          </a:prstGeom>
          <a:solidFill>
            <a:srgbClr val="20ADB7"/>
          </a:solidFill>
          <a:ln>
            <a:solidFill>
              <a:srgbClr val="20ADB7"/>
            </a:solidFill>
          </a:ln>
        </p:spPr>
        <p:txBody>
          <a:bodyPr lIns="109700" tIns="54850" rIns="109700" bIns="54850" anchor="ctr"/>
          <a:lstStyle/>
          <a:p>
            <a:pPr algn="ctr" defTabSz="914034" eaLnBrk="1" fontAlgn="auto" hangingPunct="1">
              <a:spcBef>
                <a:spcPts val="0"/>
              </a:spcBef>
              <a:spcAft>
                <a:spcPts val="0"/>
              </a:spcAft>
              <a:defRPr/>
            </a:pPr>
            <a:endParaRPr sz="1600">
              <a:solidFill>
                <a:schemeClr val="dk1"/>
              </a:solidFill>
              <a:latin typeface="Calibri"/>
              <a:ea typeface="Calibri"/>
              <a:cs typeface="Calibri"/>
              <a:sym typeface="Calibri"/>
            </a:endParaRPr>
          </a:p>
        </p:txBody>
      </p:sp>
      <p:sp>
        <p:nvSpPr>
          <p:cNvPr id="19467" name="Shape 756">
            <a:extLst>
              <a:ext uri="{FF2B5EF4-FFF2-40B4-BE49-F238E27FC236}">
                <a16:creationId xmlns:a16="http://schemas.microsoft.com/office/drawing/2014/main" id="{48D86C09-E6DA-16A6-2302-072C52A39027}"/>
              </a:ext>
            </a:extLst>
          </p:cNvPr>
          <p:cNvSpPr>
            <a:spLocks noChangeArrowheads="1"/>
          </p:cNvSpPr>
          <p:nvPr/>
        </p:nvSpPr>
        <p:spPr bwMode="auto">
          <a:xfrm>
            <a:off x="4360215" y="1832754"/>
            <a:ext cx="1695450" cy="2490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757" name="Shape 757">
            <a:extLst>
              <a:ext uri="{FF2B5EF4-FFF2-40B4-BE49-F238E27FC236}">
                <a16:creationId xmlns:a16="http://schemas.microsoft.com/office/drawing/2014/main" id="{F4AEFBB7-BCF2-F668-5AF8-39BB42C0A87F}"/>
              </a:ext>
            </a:extLst>
          </p:cNvPr>
          <p:cNvSpPr/>
          <p:nvPr/>
        </p:nvSpPr>
        <p:spPr>
          <a:xfrm>
            <a:off x="6593094" y="2815417"/>
            <a:ext cx="685800" cy="19050"/>
          </a:xfrm>
          <a:prstGeom prst="roundRect">
            <a:avLst>
              <a:gd name="adj" fmla="val 50000"/>
            </a:avLst>
          </a:prstGeom>
          <a:solidFill>
            <a:srgbClr val="20ADB7"/>
          </a:solidFill>
          <a:ln>
            <a:solidFill>
              <a:srgbClr val="20ADB7"/>
            </a:solidFill>
          </a:ln>
        </p:spPr>
        <p:txBody>
          <a:bodyPr lIns="109700" tIns="54850" rIns="109700" bIns="54850" anchor="ctr"/>
          <a:lstStyle/>
          <a:p>
            <a:pPr algn="ctr" defTabSz="914034" eaLnBrk="1" fontAlgn="auto" hangingPunct="1">
              <a:spcBef>
                <a:spcPts val="0"/>
              </a:spcBef>
              <a:spcAft>
                <a:spcPts val="0"/>
              </a:spcAft>
              <a:defRPr/>
            </a:pPr>
            <a:endParaRPr sz="1600">
              <a:solidFill>
                <a:schemeClr val="dk1"/>
              </a:solidFill>
              <a:latin typeface="Calibri"/>
              <a:ea typeface="Calibri"/>
              <a:cs typeface="Calibri"/>
              <a:sym typeface="Calibri"/>
            </a:endParaRPr>
          </a:p>
        </p:txBody>
      </p:sp>
      <p:sp>
        <p:nvSpPr>
          <p:cNvPr id="19472" name="Shape 761">
            <a:extLst>
              <a:ext uri="{FF2B5EF4-FFF2-40B4-BE49-F238E27FC236}">
                <a16:creationId xmlns:a16="http://schemas.microsoft.com/office/drawing/2014/main" id="{AD5D6BB0-948F-E36F-6D37-2A40087AC99C}"/>
              </a:ext>
            </a:extLst>
          </p:cNvPr>
          <p:cNvSpPr>
            <a:spLocks noChangeArrowheads="1"/>
          </p:cNvSpPr>
          <p:nvPr/>
        </p:nvSpPr>
        <p:spPr bwMode="auto">
          <a:xfrm>
            <a:off x="1382063" y="2810654"/>
            <a:ext cx="685800" cy="28575"/>
          </a:xfrm>
          <a:prstGeom prst="roundRect">
            <a:avLst>
              <a:gd name="adj" fmla="val 50000"/>
            </a:avLst>
          </a:prstGeom>
          <a:solidFill>
            <a:srgbClr val="20ADB7"/>
          </a:solidFill>
          <a:ln>
            <a:solidFill>
              <a:srgbClr val="20ADB7"/>
            </a:solidFill>
          </a:ln>
        </p:spPr>
        <p:txBody>
          <a:bodyPr lIns="109700" tIns="54850" rIns="109700" bIns="54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Calibri" panose="020F0502020204030204" pitchFamily="34" charset="0"/>
              <a:cs typeface="Calibri" panose="020F0502020204030204" pitchFamily="34" charset="0"/>
              <a:sym typeface="Calibri" panose="020F0502020204030204" pitchFamily="34" charset="0"/>
            </a:endParaRPr>
          </a:p>
        </p:txBody>
      </p:sp>
      <p:sp>
        <p:nvSpPr>
          <p:cNvPr id="19475" name="Shape 764">
            <a:extLst>
              <a:ext uri="{FF2B5EF4-FFF2-40B4-BE49-F238E27FC236}">
                <a16:creationId xmlns:a16="http://schemas.microsoft.com/office/drawing/2014/main" id="{F6976B19-4392-D9DC-B0A2-7C77ACA14ECB}"/>
              </a:ext>
            </a:extLst>
          </p:cNvPr>
          <p:cNvSpPr>
            <a:spLocks noChangeArrowheads="1"/>
          </p:cNvSpPr>
          <p:nvPr/>
        </p:nvSpPr>
        <p:spPr bwMode="auto">
          <a:xfrm>
            <a:off x="6105541" y="1832754"/>
            <a:ext cx="1695450" cy="2490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765" name="Shape 765">
            <a:extLst>
              <a:ext uri="{FF2B5EF4-FFF2-40B4-BE49-F238E27FC236}">
                <a16:creationId xmlns:a16="http://schemas.microsoft.com/office/drawing/2014/main" id="{ADDAD1E7-D274-C7CA-5D52-D7D81E0B658E}"/>
              </a:ext>
            </a:extLst>
          </p:cNvPr>
          <p:cNvSpPr/>
          <p:nvPr/>
        </p:nvSpPr>
        <p:spPr>
          <a:xfrm>
            <a:off x="8350139" y="2815417"/>
            <a:ext cx="685800" cy="19050"/>
          </a:xfrm>
          <a:prstGeom prst="roundRect">
            <a:avLst>
              <a:gd name="adj" fmla="val 50000"/>
            </a:avLst>
          </a:prstGeom>
          <a:solidFill>
            <a:srgbClr val="20ADB7"/>
          </a:solidFill>
          <a:ln>
            <a:solidFill>
              <a:srgbClr val="20ADB7"/>
            </a:solidFill>
          </a:ln>
        </p:spPr>
        <p:txBody>
          <a:bodyPr lIns="109700" tIns="54850" rIns="109700" bIns="54850" anchor="ctr"/>
          <a:lstStyle/>
          <a:p>
            <a:pPr algn="ctr" defTabSz="914034" eaLnBrk="1" fontAlgn="auto" hangingPunct="1">
              <a:spcBef>
                <a:spcPts val="0"/>
              </a:spcBef>
              <a:spcAft>
                <a:spcPts val="0"/>
              </a:spcAft>
              <a:defRPr/>
            </a:pPr>
            <a:endParaRPr sz="1600">
              <a:solidFill>
                <a:schemeClr val="dk1"/>
              </a:solidFill>
              <a:latin typeface="Calibri"/>
              <a:ea typeface="Calibri"/>
              <a:cs typeface="Calibri"/>
              <a:sym typeface="Calibri"/>
            </a:endParaRPr>
          </a:p>
        </p:txBody>
      </p:sp>
      <p:sp>
        <p:nvSpPr>
          <p:cNvPr id="2" name="Text Placeholder 1">
            <a:extLst>
              <a:ext uri="{FF2B5EF4-FFF2-40B4-BE49-F238E27FC236}">
                <a16:creationId xmlns:a16="http://schemas.microsoft.com/office/drawing/2014/main" id="{D37A699D-6D85-CA53-E76C-E3856F073726}"/>
              </a:ext>
            </a:extLst>
          </p:cNvPr>
          <p:cNvSpPr txBox="1">
            <a:spLocks/>
          </p:cNvSpPr>
          <p:nvPr/>
        </p:nvSpPr>
        <p:spPr>
          <a:xfrm>
            <a:off x="1015200" y="2972579"/>
            <a:ext cx="1385936" cy="744543"/>
          </a:xfrm>
          <a:prstGeom prst="rect">
            <a:avLst/>
          </a:prstGeom>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914354">
              <a:buNone/>
              <a:defRPr/>
            </a:pPr>
            <a:r>
              <a:rPr lang="en-US" sz="2000" b="1" dirty="0">
                <a:solidFill>
                  <a:srgbClr val="20ADB7"/>
                </a:solidFill>
              </a:rPr>
              <a:t>Section 1</a:t>
            </a:r>
          </a:p>
          <a:p>
            <a:pPr marL="0" indent="0" algn="ctr" defTabSz="914354">
              <a:buNone/>
              <a:defRPr/>
            </a:pPr>
            <a:r>
              <a:rPr lang="en-US" sz="1600" dirty="0">
                <a:solidFill>
                  <a:schemeClr val="tx1">
                    <a:lumMod val="50000"/>
                    <a:lumOff val="50000"/>
                  </a:schemeClr>
                </a:solidFill>
              </a:rPr>
              <a:t>Your details</a:t>
            </a:r>
          </a:p>
        </p:txBody>
      </p:sp>
      <p:sp>
        <p:nvSpPr>
          <p:cNvPr id="3" name="Text Placeholder 1">
            <a:extLst>
              <a:ext uri="{FF2B5EF4-FFF2-40B4-BE49-F238E27FC236}">
                <a16:creationId xmlns:a16="http://schemas.microsoft.com/office/drawing/2014/main" id="{A325FD1F-277A-7E06-9A95-3A83EBE36CC3}"/>
              </a:ext>
            </a:extLst>
          </p:cNvPr>
          <p:cNvSpPr txBox="1">
            <a:spLocks/>
          </p:cNvSpPr>
          <p:nvPr/>
        </p:nvSpPr>
        <p:spPr>
          <a:xfrm>
            <a:off x="2793024" y="2972579"/>
            <a:ext cx="1245304" cy="936654"/>
          </a:xfrm>
          <a:prstGeom prst="rect">
            <a:avLst/>
          </a:prstGeom>
          <a:noFill/>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914354">
              <a:buNone/>
              <a:defRPr/>
            </a:pPr>
            <a:r>
              <a:rPr lang="en-US" sz="2000" b="1" dirty="0">
                <a:solidFill>
                  <a:srgbClr val="20ADB7"/>
                </a:solidFill>
              </a:rPr>
              <a:t>Section 2</a:t>
            </a:r>
          </a:p>
          <a:p>
            <a:pPr marL="0" indent="0" algn="ctr" defTabSz="914354">
              <a:buNone/>
              <a:defRPr/>
            </a:pPr>
            <a:r>
              <a:rPr lang="en-US" sz="1600" dirty="0">
                <a:solidFill>
                  <a:schemeClr val="tx1">
                    <a:lumMod val="50000"/>
                    <a:lumOff val="50000"/>
                  </a:schemeClr>
                </a:solidFill>
              </a:rPr>
              <a:t>Your qualification</a:t>
            </a:r>
          </a:p>
        </p:txBody>
      </p:sp>
      <p:sp>
        <p:nvSpPr>
          <p:cNvPr id="4" name="Text Placeholder 1">
            <a:extLst>
              <a:ext uri="{FF2B5EF4-FFF2-40B4-BE49-F238E27FC236}">
                <a16:creationId xmlns:a16="http://schemas.microsoft.com/office/drawing/2014/main" id="{E42F6672-6A59-CB46-81E4-7756945D5423}"/>
              </a:ext>
            </a:extLst>
          </p:cNvPr>
          <p:cNvSpPr txBox="1">
            <a:spLocks/>
          </p:cNvSpPr>
          <p:nvPr/>
        </p:nvSpPr>
        <p:spPr>
          <a:xfrm>
            <a:off x="4610857" y="2972579"/>
            <a:ext cx="1212070" cy="936654"/>
          </a:xfrm>
          <a:prstGeom prst="rect">
            <a:avLst/>
          </a:prstGeom>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914354">
              <a:buNone/>
              <a:defRPr/>
            </a:pPr>
            <a:r>
              <a:rPr lang="en-US" sz="2000" b="1" dirty="0">
                <a:solidFill>
                  <a:srgbClr val="20ADB7"/>
                </a:solidFill>
              </a:rPr>
              <a:t>Section 3</a:t>
            </a:r>
          </a:p>
          <a:p>
            <a:pPr marL="0" indent="0" algn="ctr" defTabSz="914354">
              <a:buNone/>
              <a:defRPr/>
            </a:pPr>
            <a:r>
              <a:rPr lang="en-US" sz="1600" dirty="0">
                <a:solidFill>
                  <a:schemeClr val="tx1">
                    <a:lumMod val="50000"/>
                    <a:lumOff val="50000"/>
                  </a:schemeClr>
                </a:solidFill>
              </a:rPr>
              <a:t>Professional experience</a:t>
            </a:r>
          </a:p>
        </p:txBody>
      </p:sp>
      <p:sp>
        <p:nvSpPr>
          <p:cNvPr id="5" name="Text Placeholder 1">
            <a:extLst>
              <a:ext uri="{FF2B5EF4-FFF2-40B4-BE49-F238E27FC236}">
                <a16:creationId xmlns:a16="http://schemas.microsoft.com/office/drawing/2014/main" id="{8E3B5555-9B5F-D0F1-8C44-FA40773802CE}"/>
              </a:ext>
            </a:extLst>
          </p:cNvPr>
          <p:cNvSpPr txBox="1">
            <a:spLocks/>
          </p:cNvSpPr>
          <p:nvPr/>
        </p:nvSpPr>
        <p:spPr>
          <a:xfrm>
            <a:off x="6157527" y="2972579"/>
            <a:ext cx="1572642" cy="1267186"/>
          </a:xfrm>
          <a:prstGeom prst="rect">
            <a:avLst/>
          </a:prstGeom>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914354">
              <a:buNone/>
              <a:defRPr/>
            </a:pPr>
            <a:r>
              <a:rPr lang="en-US" sz="2000" b="1" dirty="0">
                <a:solidFill>
                  <a:srgbClr val="20ADB7"/>
                </a:solidFill>
              </a:rPr>
              <a:t>Section 4</a:t>
            </a:r>
          </a:p>
          <a:p>
            <a:pPr marL="0" indent="0" algn="ctr" defTabSz="914354">
              <a:buNone/>
              <a:defRPr/>
            </a:pPr>
            <a:r>
              <a:rPr lang="en-US" sz="1600" dirty="0">
                <a:solidFill>
                  <a:schemeClr val="tx1">
                    <a:lumMod val="50000"/>
                    <a:lumOff val="50000"/>
                  </a:schemeClr>
                </a:solidFill>
              </a:rPr>
              <a:t>Professional registration and membership</a:t>
            </a:r>
          </a:p>
        </p:txBody>
      </p:sp>
      <p:sp>
        <p:nvSpPr>
          <p:cNvPr id="6" name="Text Placeholder 1">
            <a:extLst>
              <a:ext uri="{FF2B5EF4-FFF2-40B4-BE49-F238E27FC236}">
                <a16:creationId xmlns:a16="http://schemas.microsoft.com/office/drawing/2014/main" id="{8B8A4DA6-44CB-40E6-111B-D0BCB8003D0D}"/>
              </a:ext>
            </a:extLst>
          </p:cNvPr>
          <p:cNvSpPr txBox="1">
            <a:spLocks/>
          </p:cNvSpPr>
          <p:nvPr/>
        </p:nvSpPr>
        <p:spPr>
          <a:xfrm>
            <a:off x="8090035" y="2972579"/>
            <a:ext cx="1180433" cy="365508"/>
          </a:xfrm>
          <a:prstGeom prst="rect">
            <a:avLst/>
          </a:prstGeom>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914354">
              <a:buNone/>
              <a:defRPr/>
            </a:pPr>
            <a:r>
              <a:rPr lang="en-US" sz="2000" b="1" dirty="0">
                <a:solidFill>
                  <a:srgbClr val="20ADB7"/>
                </a:solidFill>
              </a:rPr>
              <a:t>Section 5</a:t>
            </a:r>
          </a:p>
          <a:p>
            <a:pPr marL="0" indent="0" algn="ctr" defTabSz="914354">
              <a:buNone/>
              <a:defRPr/>
            </a:pPr>
            <a:r>
              <a:rPr lang="en-US" sz="1600" dirty="0">
                <a:solidFill>
                  <a:schemeClr val="tx1">
                    <a:lumMod val="50000"/>
                    <a:lumOff val="50000"/>
                  </a:schemeClr>
                </a:solidFill>
              </a:rPr>
              <a:t>English Language Proficiency</a:t>
            </a:r>
          </a:p>
        </p:txBody>
      </p:sp>
      <p:sp>
        <p:nvSpPr>
          <p:cNvPr id="7" name="Text Placeholder 1">
            <a:extLst>
              <a:ext uri="{FF2B5EF4-FFF2-40B4-BE49-F238E27FC236}">
                <a16:creationId xmlns:a16="http://schemas.microsoft.com/office/drawing/2014/main" id="{B1940EF9-5B19-4B78-57B7-98AA93DEA32B}"/>
              </a:ext>
            </a:extLst>
          </p:cNvPr>
          <p:cNvSpPr txBox="1">
            <a:spLocks/>
          </p:cNvSpPr>
          <p:nvPr/>
        </p:nvSpPr>
        <p:spPr>
          <a:xfrm>
            <a:off x="9858991" y="2972579"/>
            <a:ext cx="1180433" cy="365508"/>
          </a:xfrm>
          <a:prstGeom prst="rect">
            <a:avLst/>
          </a:prstGeom>
        </p:spPr>
        <p:txBody>
          <a:bodyPr vert="horz" lIns="0" tIns="45720" rIns="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1050" kern="1200" baseline="0">
                <a:solidFill>
                  <a:schemeClr val="bg1">
                    <a:lumMod val="65000"/>
                  </a:schemeClr>
                </a:solidFill>
                <a:latin typeface="+mn-lt"/>
                <a:ea typeface="+mn-ea"/>
                <a:cs typeface="+mn-cs"/>
              </a:defRPr>
            </a:lvl1pPr>
            <a:lvl2pPr marL="457177"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Source Sans Pro" panose="020B0503030403020204" pitchFamily="34" charset="0"/>
                <a:ea typeface="+mn-ea"/>
                <a:cs typeface="+mn-cs"/>
              </a:defRPr>
            </a:lvl2pPr>
            <a:lvl3pPr marL="914354"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Source Sans Pro" panose="020B0503030403020204" pitchFamily="34" charset="0"/>
                <a:ea typeface="+mn-ea"/>
                <a:cs typeface="+mn-cs"/>
              </a:defRPr>
            </a:lvl3pPr>
            <a:lvl4pPr marL="1371531"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Source Sans Pro" panose="020B0503030403020204" pitchFamily="34" charset="0"/>
                <a:ea typeface="+mn-ea"/>
                <a:cs typeface="+mn-cs"/>
              </a:defRPr>
            </a:lvl4pPr>
            <a:lvl5pPr marL="1828709"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Source Sans Pro" panose="020B0503030403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defTabSz="914354">
              <a:defRPr/>
            </a:pPr>
            <a:r>
              <a:rPr lang="en-US" sz="2000" b="1" dirty="0">
                <a:solidFill>
                  <a:schemeClr val="bg1"/>
                </a:solidFill>
              </a:rPr>
              <a:t>Section 6</a:t>
            </a:r>
          </a:p>
          <a:p>
            <a:pPr algn="ctr" defTabSz="914354">
              <a:defRPr/>
            </a:pPr>
            <a:r>
              <a:rPr lang="en-US" sz="1600" dirty="0">
                <a:solidFill>
                  <a:schemeClr val="bg1"/>
                </a:solidFill>
              </a:rPr>
              <a:t>Declarations</a:t>
            </a:r>
          </a:p>
        </p:txBody>
      </p:sp>
      <p:pic>
        <p:nvPicPr>
          <p:cNvPr id="8" name="Graphic 7">
            <a:extLst>
              <a:ext uri="{FF2B5EF4-FFF2-40B4-BE49-F238E27FC236}">
                <a16:creationId xmlns:a16="http://schemas.microsoft.com/office/drawing/2014/main" id="{AF0B51CE-8521-F7C8-6053-815FD0E0B8F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495257" y="2045831"/>
            <a:ext cx="519202" cy="593374"/>
          </a:xfrm>
          <a:prstGeom prst="rect">
            <a:avLst/>
          </a:prstGeom>
        </p:spPr>
      </p:pic>
      <p:pic>
        <p:nvPicPr>
          <p:cNvPr id="9" name="Graphic 8">
            <a:extLst>
              <a:ext uri="{FF2B5EF4-FFF2-40B4-BE49-F238E27FC236}">
                <a16:creationId xmlns:a16="http://schemas.microsoft.com/office/drawing/2014/main" id="{1F2B951D-B1C2-36DF-95EC-A2FD237FED82}"/>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195102" y="2065824"/>
            <a:ext cx="547523" cy="657028"/>
          </a:xfrm>
          <a:prstGeom prst="rect">
            <a:avLst/>
          </a:prstGeom>
        </p:spPr>
      </p:pic>
      <p:pic>
        <p:nvPicPr>
          <p:cNvPr id="10" name="Graphic 9">
            <a:extLst>
              <a:ext uri="{FF2B5EF4-FFF2-40B4-BE49-F238E27FC236}">
                <a16:creationId xmlns:a16="http://schemas.microsoft.com/office/drawing/2014/main" id="{AC6D3610-845B-1FF8-C8E8-B0233ABD1305}"/>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8432950" y="2200666"/>
            <a:ext cx="531856" cy="522186"/>
          </a:xfrm>
          <a:prstGeom prst="rect">
            <a:avLst/>
          </a:prstGeom>
        </p:spPr>
      </p:pic>
      <p:pic>
        <p:nvPicPr>
          <p:cNvPr id="11" name="Graphic 10">
            <a:extLst>
              <a:ext uri="{FF2B5EF4-FFF2-40B4-BE49-F238E27FC236}">
                <a16:creationId xmlns:a16="http://schemas.microsoft.com/office/drawing/2014/main" id="{55636D3C-B17A-B137-B97B-A3807FECAD68}"/>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6692600" y="2080974"/>
            <a:ext cx="520143" cy="641878"/>
          </a:xfrm>
          <a:prstGeom prst="rect">
            <a:avLst/>
          </a:prstGeom>
        </p:spPr>
      </p:pic>
      <p:pic>
        <p:nvPicPr>
          <p:cNvPr id="12" name="Graphic 11">
            <a:extLst>
              <a:ext uri="{FF2B5EF4-FFF2-40B4-BE49-F238E27FC236}">
                <a16:creationId xmlns:a16="http://schemas.microsoft.com/office/drawing/2014/main" id="{35127589-874F-CAB5-D656-5F431F77B82A}"/>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10126337" y="2129438"/>
            <a:ext cx="593414" cy="593414"/>
          </a:xfrm>
          <a:prstGeom prst="rect">
            <a:avLst/>
          </a:prstGeom>
        </p:spPr>
      </p:pic>
      <p:pic>
        <p:nvPicPr>
          <p:cNvPr id="13" name="Graphic 12">
            <a:extLst>
              <a:ext uri="{FF2B5EF4-FFF2-40B4-BE49-F238E27FC236}">
                <a16:creationId xmlns:a16="http://schemas.microsoft.com/office/drawing/2014/main" id="{A22B3B13-5066-AB42-BDBD-D97E61101D5F}"/>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4875950" y="2074830"/>
            <a:ext cx="648022" cy="648022"/>
          </a:xfrm>
          <a:prstGeom prst="rect">
            <a:avLst/>
          </a:prstGeom>
        </p:spPr>
      </p:pic>
      <p:sp>
        <p:nvSpPr>
          <p:cNvPr id="18" name="Title 7">
            <a:extLst>
              <a:ext uri="{FF2B5EF4-FFF2-40B4-BE49-F238E27FC236}">
                <a16:creationId xmlns:a16="http://schemas.microsoft.com/office/drawing/2014/main" id="{E6ECD314-378E-D16A-91B2-FF3E2735D3B6}"/>
              </a:ext>
            </a:extLst>
          </p:cNvPr>
          <p:cNvSpPr>
            <a:spLocks noGrp="1"/>
          </p:cNvSpPr>
          <p:nvPr>
            <p:ph type="title"/>
          </p:nvPr>
        </p:nvSpPr>
        <p:spPr>
          <a:xfrm>
            <a:off x="1524000" y="649605"/>
            <a:ext cx="9144000" cy="536575"/>
          </a:xfrm>
        </p:spPr>
        <p:txBody>
          <a:bodyPr rtlCol="0">
            <a:normAutofit fontScale="90000"/>
          </a:bodyPr>
          <a:lstStyle/>
          <a:p>
            <a:pPr defTabSz="914354" eaLnBrk="1" fontAlgn="auto" hangingPunct="1">
              <a:spcAft>
                <a:spcPts val="0"/>
              </a:spcAft>
              <a:defRPr/>
            </a:pPr>
            <a:r>
              <a:rPr lang="en-US" b="1" dirty="0"/>
              <a:t>APPLICATION PROCESS</a:t>
            </a:r>
            <a:endParaRPr lang="en-US" dirty="0"/>
          </a:p>
        </p:txBody>
      </p:sp>
      <p:sp>
        <p:nvSpPr>
          <p:cNvPr id="19" name="Text Placeholder 8">
            <a:extLst>
              <a:ext uri="{FF2B5EF4-FFF2-40B4-BE49-F238E27FC236}">
                <a16:creationId xmlns:a16="http://schemas.microsoft.com/office/drawing/2014/main" id="{AAF83F98-CDB3-6246-8E99-858216BC4D9D}"/>
              </a:ext>
            </a:extLst>
          </p:cNvPr>
          <p:cNvSpPr txBox="1">
            <a:spLocks/>
          </p:cNvSpPr>
          <p:nvPr/>
        </p:nvSpPr>
        <p:spPr>
          <a:xfrm>
            <a:off x="3096322" y="1316355"/>
            <a:ext cx="5999356" cy="408824"/>
          </a:xfrm>
          <a:prstGeom prst="rect">
            <a:avLst/>
          </a:prstGeom>
        </p:spPr>
        <p:txBody>
          <a:bodyPr/>
          <a:lstStyle>
            <a:lvl1pPr marL="228589" indent="-228589" algn="l" defTabSz="914354"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66" indent="-228589" algn="l" defTabSz="914354"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43" indent="-228589" algn="l" defTabSz="914354"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20"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297"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474"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51"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fontAlgn="auto">
              <a:spcAft>
                <a:spcPts val="0"/>
              </a:spcAft>
              <a:buFont typeface="Arial" panose="020B0604020202020204" pitchFamily="34" charset="0"/>
              <a:buNone/>
              <a:defRPr/>
            </a:pPr>
            <a:r>
              <a:rPr lang="en-US" sz="1800" dirty="0">
                <a:solidFill>
                  <a:schemeClr val="tx1">
                    <a:lumMod val="50000"/>
                    <a:lumOff val="50000"/>
                  </a:schemeClr>
                </a:solidFill>
              </a:rPr>
              <a:t>HOW TO APPLY VIA THE INTERNATIONAL APPLICATION ROUTE</a:t>
            </a:r>
          </a:p>
        </p:txBody>
      </p:sp>
      <p:sp>
        <p:nvSpPr>
          <p:cNvPr id="20" name="Shape 764">
            <a:extLst>
              <a:ext uri="{FF2B5EF4-FFF2-40B4-BE49-F238E27FC236}">
                <a16:creationId xmlns:a16="http://schemas.microsoft.com/office/drawing/2014/main" id="{16AF6DD0-B385-EB43-428D-09297C30F655}"/>
              </a:ext>
            </a:extLst>
          </p:cNvPr>
          <p:cNvSpPr>
            <a:spLocks noChangeArrowheads="1"/>
          </p:cNvSpPr>
          <p:nvPr/>
        </p:nvSpPr>
        <p:spPr bwMode="auto">
          <a:xfrm>
            <a:off x="7840266" y="1829040"/>
            <a:ext cx="1695450" cy="2490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21" name="Shape 765">
            <a:extLst>
              <a:ext uri="{FF2B5EF4-FFF2-40B4-BE49-F238E27FC236}">
                <a16:creationId xmlns:a16="http://schemas.microsoft.com/office/drawing/2014/main" id="{EA8C1347-139B-8CC6-DD74-D6C17D42267E}"/>
              </a:ext>
            </a:extLst>
          </p:cNvPr>
          <p:cNvSpPr/>
          <p:nvPr/>
        </p:nvSpPr>
        <p:spPr>
          <a:xfrm>
            <a:off x="10108317" y="2822854"/>
            <a:ext cx="685800" cy="19050"/>
          </a:xfrm>
          <a:prstGeom prst="roundRect">
            <a:avLst>
              <a:gd name="adj" fmla="val 50000"/>
            </a:avLst>
          </a:prstGeom>
          <a:solidFill>
            <a:schemeClr val="bg1"/>
          </a:solidFill>
          <a:ln>
            <a:solidFill>
              <a:schemeClr val="bg1"/>
            </a:solidFill>
          </a:ln>
        </p:spPr>
        <p:txBody>
          <a:bodyPr lIns="109700" tIns="54850" rIns="109700" bIns="54850" anchor="ctr"/>
          <a:lstStyle/>
          <a:p>
            <a:pPr algn="ctr" defTabSz="914034" eaLnBrk="1" fontAlgn="auto" hangingPunct="1">
              <a:spcBef>
                <a:spcPts val="0"/>
              </a:spcBef>
              <a:spcAft>
                <a:spcPts val="0"/>
              </a:spcAft>
              <a:defRPr/>
            </a:pPr>
            <a:endParaRPr sz="1600">
              <a:solidFill>
                <a:schemeClr val="dk1"/>
              </a:solidFill>
              <a:latin typeface="Calibri"/>
              <a:ea typeface="Calibri"/>
              <a:cs typeface="Calibri"/>
              <a:sym typeface="Calibri"/>
            </a:endParaRPr>
          </a:p>
        </p:txBody>
      </p:sp>
      <p:sp>
        <p:nvSpPr>
          <p:cNvPr id="15" name="Shape 748">
            <a:extLst>
              <a:ext uri="{FF2B5EF4-FFF2-40B4-BE49-F238E27FC236}">
                <a16:creationId xmlns:a16="http://schemas.microsoft.com/office/drawing/2014/main" id="{0AB7A81C-5952-C007-A99B-D34BD03A12DB}"/>
              </a:ext>
            </a:extLst>
          </p:cNvPr>
          <p:cNvSpPr>
            <a:spLocks noChangeArrowheads="1"/>
          </p:cNvSpPr>
          <p:nvPr/>
        </p:nvSpPr>
        <p:spPr bwMode="auto">
          <a:xfrm>
            <a:off x="872476" y="1829040"/>
            <a:ext cx="1695450" cy="2490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16" name="Content Placeholder 2">
            <a:extLst>
              <a:ext uri="{FF2B5EF4-FFF2-40B4-BE49-F238E27FC236}">
                <a16:creationId xmlns:a16="http://schemas.microsoft.com/office/drawing/2014/main" id="{EE578331-1F11-24E6-DA7F-6BFFA01CB174}"/>
              </a:ext>
            </a:extLst>
          </p:cNvPr>
          <p:cNvSpPr txBox="1">
            <a:spLocks/>
          </p:cNvSpPr>
          <p:nvPr/>
        </p:nvSpPr>
        <p:spPr>
          <a:xfrm>
            <a:off x="773723" y="4436315"/>
            <a:ext cx="10510528" cy="2198947"/>
          </a:xfrm>
          <a:prstGeom prst="rect">
            <a:avLst/>
          </a:prstGeom>
        </p:spPr>
        <p:txBody>
          <a:bodyPr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000" b="1" dirty="0">
                <a:solidFill>
                  <a:schemeClr val="tx1">
                    <a:lumMod val="65000"/>
                    <a:lumOff val="35000"/>
                  </a:schemeClr>
                </a:solidFill>
                <a:ea typeface="Lato"/>
                <a:cs typeface="Lato"/>
              </a:rPr>
              <a:t>Vetting and barring</a:t>
            </a:r>
          </a:p>
          <a:p>
            <a:r>
              <a:rPr lang="en-GB" sz="1500" dirty="0"/>
              <a:t>You must tell us if you have been barred from working with children or vulnerable adults under the Protection of Vulnerable Groups Act 2006 or the Protection of Vulnerable Groups (Scotland) Act 2007.</a:t>
            </a:r>
          </a:p>
          <a:p>
            <a:pPr marL="0" indent="0">
              <a:buNone/>
            </a:pPr>
            <a:r>
              <a:rPr lang="en-GB" sz="2000" b="1" dirty="0">
                <a:solidFill>
                  <a:schemeClr val="tx1">
                    <a:lumMod val="65000"/>
                    <a:lumOff val="35000"/>
                  </a:schemeClr>
                </a:solidFill>
                <a:ea typeface="Lato"/>
                <a:cs typeface="Lato"/>
              </a:rPr>
              <a:t>Health and disability</a:t>
            </a:r>
          </a:p>
          <a:p>
            <a:r>
              <a:rPr lang="en-GB" sz="1500" dirty="0"/>
              <a:t>You are asked to provide us with information about your health if it may affect your fitness to practise. </a:t>
            </a:r>
          </a:p>
          <a:p>
            <a:r>
              <a:rPr lang="en-GB" sz="1500" dirty="0"/>
              <a:t>We recognise that a disability may not be seen as a health condition but we also need information about any disability that may affect your fitness to practise.</a:t>
            </a:r>
          </a:p>
        </p:txBody>
      </p:sp>
    </p:spTree>
    <p:extLst>
      <p:ext uri="{BB962C8B-B14F-4D97-AF65-F5344CB8AC3E}">
        <p14:creationId xmlns:p14="http://schemas.microsoft.com/office/powerpoint/2010/main" val="2060107895"/>
      </p:ext>
    </p:extLst>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500"/>
                                        <p:tgtEl>
                                          <p:spTgt spid="3">
                                            <p:txEl>
                                              <p:pRg st="0" end="0"/>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500"/>
                                        <p:tgtEl>
                                          <p:spTgt spid="3">
                                            <p:txEl>
                                              <p:pRg st="1" end="1"/>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animEffect transition="in" filter="fade">
                                      <p:cBhvr>
                                        <p:cTn id="23" dur="500"/>
                                        <p:tgtEl>
                                          <p:spTgt spid="4">
                                            <p:txEl>
                                              <p:pRg st="0" end="0"/>
                                            </p:txEl>
                                          </p:spTgt>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4">
                                            <p:txEl>
                                              <p:pRg st="1" end="1"/>
                                            </p:txEl>
                                          </p:spTgt>
                                        </p:tgtEl>
                                        <p:attrNameLst>
                                          <p:attrName>style.visibility</p:attrName>
                                        </p:attrNameLst>
                                      </p:cBhvr>
                                      <p:to>
                                        <p:strVal val="visible"/>
                                      </p:to>
                                    </p:set>
                                    <p:animEffect transition="in" filter="fade">
                                      <p:cBhvr>
                                        <p:cTn id="27" dur="500"/>
                                        <p:tgtEl>
                                          <p:spTgt spid="4">
                                            <p:txEl>
                                              <p:pRg st="1" end="1"/>
                                            </p:txEl>
                                          </p:spTgt>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animEffect transition="in" filter="fade">
                                      <p:cBhvr>
                                        <p:cTn id="31" dur="500"/>
                                        <p:tgtEl>
                                          <p:spTgt spid="5">
                                            <p:txEl>
                                              <p:pRg st="0" end="0"/>
                                            </p:txEl>
                                          </p:spTgt>
                                        </p:tgtEl>
                                      </p:cBhvr>
                                    </p:animEffect>
                                  </p:childTnLst>
                                </p:cTn>
                              </p:par>
                            </p:childTnLst>
                          </p:cTn>
                        </p:par>
                        <p:par>
                          <p:cTn id="32" fill="hold">
                            <p:stCondLst>
                              <p:cond delay="3500"/>
                            </p:stCondLst>
                            <p:childTnLst>
                              <p:par>
                                <p:cTn id="33" presetID="10" presetClass="entr" presetSubtype="0" fill="hold" nodeType="afterEffect">
                                  <p:stCondLst>
                                    <p:cond delay="0"/>
                                  </p:stCondLst>
                                  <p:childTnLst>
                                    <p:set>
                                      <p:cBhvr>
                                        <p:cTn id="34" dur="1" fill="hold">
                                          <p:stCondLst>
                                            <p:cond delay="0"/>
                                          </p:stCondLst>
                                        </p:cTn>
                                        <p:tgtEl>
                                          <p:spTgt spid="5">
                                            <p:txEl>
                                              <p:pRg st="1" end="1"/>
                                            </p:txEl>
                                          </p:spTgt>
                                        </p:tgtEl>
                                        <p:attrNameLst>
                                          <p:attrName>style.visibility</p:attrName>
                                        </p:attrNameLst>
                                      </p:cBhvr>
                                      <p:to>
                                        <p:strVal val="visible"/>
                                      </p:to>
                                    </p:set>
                                    <p:animEffect transition="in" filter="fade">
                                      <p:cBhvr>
                                        <p:cTn id="35" dur="500"/>
                                        <p:tgtEl>
                                          <p:spTgt spid="5">
                                            <p:txEl>
                                              <p:pRg st="1" end="1"/>
                                            </p:txEl>
                                          </p:spTgt>
                                        </p:tgtEl>
                                      </p:cBhvr>
                                    </p:animEffect>
                                  </p:childTnLst>
                                </p:cTn>
                              </p:par>
                            </p:childTnLst>
                          </p:cTn>
                        </p:par>
                        <p:par>
                          <p:cTn id="36" fill="hold">
                            <p:stCondLst>
                              <p:cond delay="4000"/>
                            </p:stCondLst>
                            <p:childTnLst>
                              <p:par>
                                <p:cTn id="37" presetID="10" presetClass="entr" presetSubtype="0" fill="hold" nodeType="afterEffect">
                                  <p:stCondLst>
                                    <p:cond delay="0"/>
                                  </p:stCondLst>
                                  <p:childTnLst>
                                    <p:set>
                                      <p:cBhvr>
                                        <p:cTn id="38" dur="1" fill="hold">
                                          <p:stCondLst>
                                            <p:cond delay="0"/>
                                          </p:stCondLst>
                                        </p:cTn>
                                        <p:tgtEl>
                                          <p:spTgt spid="6">
                                            <p:txEl>
                                              <p:pRg st="0" end="0"/>
                                            </p:txEl>
                                          </p:spTgt>
                                        </p:tgtEl>
                                        <p:attrNameLst>
                                          <p:attrName>style.visibility</p:attrName>
                                        </p:attrNameLst>
                                      </p:cBhvr>
                                      <p:to>
                                        <p:strVal val="visible"/>
                                      </p:to>
                                    </p:set>
                                    <p:animEffect transition="in" filter="fade">
                                      <p:cBhvr>
                                        <p:cTn id="39" dur="500"/>
                                        <p:tgtEl>
                                          <p:spTgt spid="6">
                                            <p:txEl>
                                              <p:pRg st="0" end="0"/>
                                            </p:txEl>
                                          </p:spTgt>
                                        </p:tgtEl>
                                      </p:cBhvr>
                                    </p:animEffect>
                                  </p:childTnLst>
                                </p:cTn>
                              </p:par>
                            </p:childTnLst>
                          </p:cTn>
                        </p:par>
                        <p:par>
                          <p:cTn id="40" fill="hold">
                            <p:stCondLst>
                              <p:cond delay="4500"/>
                            </p:stCondLst>
                            <p:childTnLst>
                              <p:par>
                                <p:cTn id="41" presetID="10" presetClass="entr" presetSubtype="0" fill="hold" nodeType="afterEffect">
                                  <p:stCondLst>
                                    <p:cond delay="0"/>
                                  </p:stCondLst>
                                  <p:childTnLst>
                                    <p:set>
                                      <p:cBhvr>
                                        <p:cTn id="42" dur="1" fill="hold">
                                          <p:stCondLst>
                                            <p:cond delay="0"/>
                                          </p:stCondLst>
                                        </p:cTn>
                                        <p:tgtEl>
                                          <p:spTgt spid="6">
                                            <p:txEl>
                                              <p:pRg st="1" end="1"/>
                                            </p:txEl>
                                          </p:spTgt>
                                        </p:tgtEl>
                                        <p:attrNameLst>
                                          <p:attrName>style.visibility</p:attrName>
                                        </p:attrNameLst>
                                      </p:cBhvr>
                                      <p:to>
                                        <p:strVal val="visible"/>
                                      </p:to>
                                    </p:set>
                                    <p:animEffect transition="in" filter="fade">
                                      <p:cBhvr>
                                        <p:cTn id="43" dur="500"/>
                                        <p:tgtEl>
                                          <p:spTgt spid="6">
                                            <p:txEl>
                                              <p:pRg st="1" end="1"/>
                                            </p:txEl>
                                          </p:spTgt>
                                        </p:tgtEl>
                                      </p:cBhvr>
                                    </p:animEffect>
                                  </p:childTnLst>
                                </p:cTn>
                              </p:par>
                            </p:childTnLst>
                          </p:cTn>
                        </p:par>
                        <p:par>
                          <p:cTn id="44" fill="hold">
                            <p:stCondLst>
                              <p:cond delay="5000"/>
                            </p:stCondLst>
                            <p:childTnLst>
                              <p:par>
                                <p:cTn id="45" presetID="10" presetClass="entr" presetSubtype="0" fill="hold" nodeType="afterEffect">
                                  <p:stCondLst>
                                    <p:cond delay="0"/>
                                  </p:stCondLst>
                                  <p:childTnLst>
                                    <p:set>
                                      <p:cBhvr>
                                        <p:cTn id="46" dur="1" fill="hold">
                                          <p:stCondLst>
                                            <p:cond delay="0"/>
                                          </p:stCondLst>
                                        </p:cTn>
                                        <p:tgtEl>
                                          <p:spTgt spid="7">
                                            <p:txEl>
                                              <p:pRg st="0" end="0"/>
                                            </p:txEl>
                                          </p:spTgt>
                                        </p:tgtEl>
                                        <p:attrNameLst>
                                          <p:attrName>style.visibility</p:attrName>
                                        </p:attrNameLst>
                                      </p:cBhvr>
                                      <p:to>
                                        <p:strVal val="visible"/>
                                      </p:to>
                                    </p:set>
                                    <p:animEffect transition="in" filter="fade">
                                      <p:cBhvr>
                                        <p:cTn id="47" dur="500"/>
                                        <p:tgtEl>
                                          <p:spTgt spid="7">
                                            <p:txEl>
                                              <p:pRg st="0" end="0"/>
                                            </p:txEl>
                                          </p:spTgt>
                                        </p:tgtEl>
                                      </p:cBhvr>
                                    </p:animEffect>
                                  </p:childTnLst>
                                </p:cTn>
                              </p:par>
                            </p:childTnLst>
                          </p:cTn>
                        </p:par>
                        <p:par>
                          <p:cTn id="48" fill="hold">
                            <p:stCondLst>
                              <p:cond delay="5500"/>
                            </p:stCondLst>
                            <p:childTnLst>
                              <p:par>
                                <p:cTn id="49" presetID="10" presetClass="entr" presetSubtype="0" fill="hold" nodeType="afterEffect">
                                  <p:stCondLst>
                                    <p:cond delay="0"/>
                                  </p:stCondLst>
                                  <p:childTnLst>
                                    <p:set>
                                      <p:cBhvr>
                                        <p:cTn id="50" dur="1" fill="hold">
                                          <p:stCondLst>
                                            <p:cond delay="0"/>
                                          </p:stCondLst>
                                        </p:cTn>
                                        <p:tgtEl>
                                          <p:spTgt spid="7">
                                            <p:txEl>
                                              <p:pRg st="1" end="1"/>
                                            </p:txEl>
                                          </p:spTgt>
                                        </p:tgtEl>
                                        <p:attrNameLst>
                                          <p:attrName>style.visibility</p:attrName>
                                        </p:attrNameLst>
                                      </p:cBhvr>
                                      <p:to>
                                        <p:strVal val="visible"/>
                                      </p:to>
                                    </p:set>
                                    <p:animEffect transition="in" filter="fade">
                                      <p:cBhvr>
                                        <p:cTn id="51" dur="500"/>
                                        <p:tgtEl>
                                          <p:spTgt spid="7">
                                            <p:txEl>
                                              <p:pRg st="1" end="1"/>
                                            </p:txEl>
                                          </p:spTgt>
                                        </p:tgtEl>
                                      </p:cBhvr>
                                    </p:animEffect>
                                  </p:childTnLst>
                                </p:cTn>
                              </p:par>
                            </p:childTnLst>
                          </p:cTn>
                        </p:par>
                        <p:par>
                          <p:cTn id="52" fill="hold">
                            <p:stCondLst>
                              <p:cond delay="6000"/>
                            </p:stCondLst>
                            <p:childTnLst>
                              <p:par>
                                <p:cTn id="53" presetID="22" presetClass="entr" presetSubtype="8" fill="hold" nodeType="afterEffect">
                                  <p:stCondLst>
                                    <p:cond delay="0"/>
                                  </p:stCondLst>
                                  <p:childTnLst>
                                    <p:set>
                                      <p:cBhvr>
                                        <p:cTn id="54" dur="1" fill="hold">
                                          <p:stCondLst>
                                            <p:cond delay="0"/>
                                          </p:stCondLst>
                                        </p:cTn>
                                        <p:tgtEl>
                                          <p:spTgt spid="19">
                                            <p:txEl>
                                              <p:pRg st="0" end="0"/>
                                            </p:txEl>
                                          </p:spTgt>
                                        </p:tgtEl>
                                        <p:attrNameLst>
                                          <p:attrName>style.visibility</p:attrName>
                                        </p:attrNameLst>
                                      </p:cBhvr>
                                      <p:to>
                                        <p:strVal val="visible"/>
                                      </p:to>
                                    </p:set>
                                    <p:animEffect transition="in" filter="wipe(left)">
                                      <p:cBhvr>
                                        <p:cTn id="55" dur="500"/>
                                        <p:tgtEl>
                                          <p:spTgt spid="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build="p"/>
      <p:bldP spid="4" grpId="0" build="p"/>
      <p:bldP spid="5" grpId="0" build="p"/>
      <p:bldP spid="6" grpId="0" build="p"/>
      <p:bldP spid="7" grpId="0" build="p"/>
      <p:bldP spid="19"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71" name="Shape 760">
            <a:extLst>
              <a:ext uri="{FF2B5EF4-FFF2-40B4-BE49-F238E27FC236}">
                <a16:creationId xmlns:a16="http://schemas.microsoft.com/office/drawing/2014/main" id="{60008F33-091D-8D53-FD0D-1C6FFD3A3AE9}"/>
              </a:ext>
            </a:extLst>
          </p:cNvPr>
          <p:cNvSpPr>
            <a:spLocks noChangeArrowheads="1"/>
          </p:cNvSpPr>
          <p:nvPr/>
        </p:nvSpPr>
        <p:spPr bwMode="auto">
          <a:xfrm>
            <a:off x="9588801" y="1832754"/>
            <a:ext cx="1695450" cy="2490788"/>
          </a:xfrm>
          <a:prstGeom prst="rect">
            <a:avLst/>
          </a:prstGeom>
          <a:gradFill rotWithShape="0">
            <a:gsLst>
              <a:gs pos="0">
                <a:srgbClr val="20ADB7"/>
              </a:gs>
              <a:gs pos="27000">
                <a:srgbClr val="20ADB7"/>
              </a:gs>
              <a:gs pos="100000">
                <a:srgbClr val="EEB523"/>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749" name="Shape 749">
            <a:extLst>
              <a:ext uri="{FF2B5EF4-FFF2-40B4-BE49-F238E27FC236}">
                <a16:creationId xmlns:a16="http://schemas.microsoft.com/office/drawing/2014/main" id="{EBE4A711-ACC7-B0D4-7D46-0AFC12FE8625}"/>
              </a:ext>
            </a:extLst>
          </p:cNvPr>
          <p:cNvSpPr/>
          <p:nvPr/>
        </p:nvSpPr>
        <p:spPr>
          <a:xfrm>
            <a:off x="3130998" y="2813329"/>
            <a:ext cx="685800" cy="19050"/>
          </a:xfrm>
          <a:prstGeom prst="roundRect">
            <a:avLst>
              <a:gd name="adj" fmla="val 50000"/>
            </a:avLst>
          </a:prstGeom>
          <a:solidFill>
            <a:srgbClr val="20ADB7"/>
          </a:solidFill>
          <a:ln>
            <a:solidFill>
              <a:srgbClr val="20ADB7"/>
            </a:solidFill>
          </a:ln>
        </p:spPr>
        <p:txBody>
          <a:bodyPr lIns="109700" tIns="54850" rIns="109700" bIns="54850" anchor="ctr"/>
          <a:lstStyle/>
          <a:p>
            <a:pPr algn="ctr" defTabSz="914034" eaLnBrk="1" fontAlgn="auto" hangingPunct="1">
              <a:spcBef>
                <a:spcPts val="0"/>
              </a:spcBef>
              <a:spcAft>
                <a:spcPts val="0"/>
              </a:spcAft>
              <a:defRPr/>
            </a:pPr>
            <a:endParaRPr sz="1600">
              <a:solidFill>
                <a:srgbClr val="20ADB7"/>
              </a:solidFill>
              <a:latin typeface="Calibri"/>
              <a:ea typeface="Calibri"/>
              <a:cs typeface="Calibri"/>
              <a:sym typeface="Calibri"/>
            </a:endParaRPr>
          </a:p>
        </p:txBody>
      </p:sp>
      <p:sp>
        <p:nvSpPr>
          <p:cNvPr id="19463" name="Shape 752">
            <a:extLst>
              <a:ext uri="{FF2B5EF4-FFF2-40B4-BE49-F238E27FC236}">
                <a16:creationId xmlns:a16="http://schemas.microsoft.com/office/drawing/2014/main" id="{80920ADA-01D4-5E0F-13E6-22D278514389}"/>
              </a:ext>
            </a:extLst>
          </p:cNvPr>
          <p:cNvSpPr>
            <a:spLocks noChangeArrowheads="1"/>
          </p:cNvSpPr>
          <p:nvPr/>
        </p:nvSpPr>
        <p:spPr bwMode="auto">
          <a:xfrm>
            <a:off x="2613596" y="1832754"/>
            <a:ext cx="1695450" cy="2490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753" name="Shape 753">
            <a:extLst>
              <a:ext uri="{FF2B5EF4-FFF2-40B4-BE49-F238E27FC236}">
                <a16:creationId xmlns:a16="http://schemas.microsoft.com/office/drawing/2014/main" id="{01CD603C-2ED9-550D-5F41-EB882B7FBADB}"/>
              </a:ext>
            </a:extLst>
          </p:cNvPr>
          <p:cNvSpPr/>
          <p:nvPr/>
        </p:nvSpPr>
        <p:spPr>
          <a:xfrm>
            <a:off x="4858200" y="2815417"/>
            <a:ext cx="685800" cy="19050"/>
          </a:xfrm>
          <a:prstGeom prst="roundRect">
            <a:avLst>
              <a:gd name="adj" fmla="val 50000"/>
            </a:avLst>
          </a:prstGeom>
          <a:solidFill>
            <a:srgbClr val="20ADB7"/>
          </a:solidFill>
          <a:ln>
            <a:solidFill>
              <a:srgbClr val="20ADB7"/>
            </a:solidFill>
          </a:ln>
        </p:spPr>
        <p:txBody>
          <a:bodyPr lIns="109700" tIns="54850" rIns="109700" bIns="54850" anchor="ctr"/>
          <a:lstStyle/>
          <a:p>
            <a:pPr algn="ctr" defTabSz="914034" eaLnBrk="1" fontAlgn="auto" hangingPunct="1">
              <a:spcBef>
                <a:spcPts val="0"/>
              </a:spcBef>
              <a:spcAft>
                <a:spcPts val="0"/>
              </a:spcAft>
              <a:defRPr/>
            </a:pPr>
            <a:endParaRPr sz="1600">
              <a:solidFill>
                <a:schemeClr val="dk1"/>
              </a:solidFill>
              <a:latin typeface="Calibri"/>
              <a:ea typeface="Calibri"/>
              <a:cs typeface="Calibri"/>
              <a:sym typeface="Calibri"/>
            </a:endParaRPr>
          </a:p>
        </p:txBody>
      </p:sp>
      <p:sp>
        <p:nvSpPr>
          <p:cNvPr id="19467" name="Shape 756">
            <a:extLst>
              <a:ext uri="{FF2B5EF4-FFF2-40B4-BE49-F238E27FC236}">
                <a16:creationId xmlns:a16="http://schemas.microsoft.com/office/drawing/2014/main" id="{48D86C09-E6DA-16A6-2302-072C52A39027}"/>
              </a:ext>
            </a:extLst>
          </p:cNvPr>
          <p:cNvSpPr>
            <a:spLocks noChangeArrowheads="1"/>
          </p:cNvSpPr>
          <p:nvPr/>
        </p:nvSpPr>
        <p:spPr bwMode="auto">
          <a:xfrm>
            <a:off x="4360215" y="1832754"/>
            <a:ext cx="1695450" cy="2490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757" name="Shape 757">
            <a:extLst>
              <a:ext uri="{FF2B5EF4-FFF2-40B4-BE49-F238E27FC236}">
                <a16:creationId xmlns:a16="http://schemas.microsoft.com/office/drawing/2014/main" id="{F4AEFBB7-BCF2-F668-5AF8-39BB42C0A87F}"/>
              </a:ext>
            </a:extLst>
          </p:cNvPr>
          <p:cNvSpPr/>
          <p:nvPr/>
        </p:nvSpPr>
        <p:spPr>
          <a:xfrm>
            <a:off x="6593094" y="2815417"/>
            <a:ext cx="685800" cy="19050"/>
          </a:xfrm>
          <a:prstGeom prst="roundRect">
            <a:avLst>
              <a:gd name="adj" fmla="val 50000"/>
            </a:avLst>
          </a:prstGeom>
          <a:solidFill>
            <a:srgbClr val="20ADB7"/>
          </a:solidFill>
          <a:ln>
            <a:solidFill>
              <a:srgbClr val="20ADB7"/>
            </a:solidFill>
          </a:ln>
        </p:spPr>
        <p:txBody>
          <a:bodyPr lIns="109700" tIns="54850" rIns="109700" bIns="54850" anchor="ctr"/>
          <a:lstStyle/>
          <a:p>
            <a:pPr algn="ctr" defTabSz="914034" eaLnBrk="1" fontAlgn="auto" hangingPunct="1">
              <a:spcBef>
                <a:spcPts val="0"/>
              </a:spcBef>
              <a:spcAft>
                <a:spcPts val="0"/>
              </a:spcAft>
              <a:defRPr/>
            </a:pPr>
            <a:endParaRPr sz="1600">
              <a:solidFill>
                <a:schemeClr val="dk1"/>
              </a:solidFill>
              <a:latin typeface="Calibri"/>
              <a:ea typeface="Calibri"/>
              <a:cs typeface="Calibri"/>
              <a:sym typeface="Calibri"/>
            </a:endParaRPr>
          </a:p>
        </p:txBody>
      </p:sp>
      <p:sp>
        <p:nvSpPr>
          <p:cNvPr id="19472" name="Shape 761">
            <a:extLst>
              <a:ext uri="{FF2B5EF4-FFF2-40B4-BE49-F238E27FC236}">
                <a16:creationId xmlns:a16="http://schemas.microsoft.com/office/drawing/2014/main" id="{AD5D6BB0-948F-E36F-6D37-2A40087AC99C}"/>
              </a:ext>
            </a:extLst>
          </p:cNvPr>
          <p:cNvSpPr>
            <a:spLocks noChangeArrowheads="1"/>
          </p:cNvSpPr>
          <p:nvPr/>
        </p:nvSpPr>
        <p:spPr bwMode="auto">
          <a:xfrm>
            <a:off x="1382063" y="2810654"/>
            <a:ext cx="685800" cy="28575"/>
          </a:xfrm>
          <a:prstGeom prst="roundRect">
            <a:avLst>
              <a:gd name="adj" fmla="val 50000"/>
            </a:avLst>
          </a:prstGeom>
          <a:solidFill>
            <a:srgbClr val="20ADB7"/>
          </a:solidFill>
          <a:ln>
            <a:solidFill>
              <a:srgbClr val="20ADB7"/>
            </a:solidFill>
          </a:ln>
        </p:spPr>
        <p:txBody>
          <a:bodyPr lIns="109700" tIns="54850" rIns="109700" bIns="54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Calibri" panose="020F0502020204030204" pitchFamily="34" charset="0"/>
              <a:cs typeface="Calibri" panose="020F0502020204030204" pitchFamily="34" charset="0"/>
              <a:sym typeface="Calibri" panose="020F0502020204030204" pitchFamily="34" charset="0"/>
            </a:endParaRPr>
          </a:p>
        </p:txBody>
      </p:sp>
      <p:sp>
        <p:nvSpPr>
          <p:cNvPr id="19475" name="Shape 764">
            <a:extLst>
              <a:ext uri="{FF2B5EF4-FFF2-40B4-BE49-F238E27FC236}">
                <a16:creationId xmlns:a16="http://schemas.microsoft.com/office/drawing/2014/main" id="{F6976B19-4392-D9DC-B0A2-7C77ACA14ECB}"/>
              </a:ext>
            </a:extLst>
          </p:cNvPr>
          <p:cNvSpPr>
            <a:spLocks noChangeArrowheads="1"/>
          </p:cNvSpPr>
          <p:nvPr/>
        </p:nvSpPr>
        <p:spPr bwMode="auto">
          <a:xfrm>
            <a:off x="6105541" y="1832754"/>
            <a:ext cx="1695450" cy="2490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765" name="Shape 765">
            <a:extLst>
              <a:ext uri="{FF2B5EF4-FFF2-40B4-BE49-F238E27FC236}">
                <a16:creationId xmlns:a16="http://schemas.microsoft.com/office/drawing/2014/main" id="{ADDAD1E7-D274-C7CA-5D52-D7D81E0B658E}"/>
              </a:ext>
            </a:extLst>
          </p:cNvPr>
          <p:cNvSpPr/>
          <p:nvPr/>
        </p:nvSpPr>
        <p:spPr>
          <a:xfrm>
            <a:off x="8350139" y="2815417"/>
            <a:ext cx="685800" cy="19050"/>
          </a:xfrm>
          <a:prstGeom prst="roundRect">
            <a:avLst>
              <a:gd name="adj" fmla="val 50000"/>
            </a:avLst>
          </a:prstGeom>
          <a:solidFill>
            <a:srgbClr val="20ADB7"/>
          </a:solidFill>
          <a:ln>
            <a:solidFill>
              <a:srgbClr val="20ADB7"/>
            </a:solidFill>
          </a:ln>
        </p:spPr>
        <p:txBody>
          <a:bodyPr lIns="109700" tIns="54850" rIns="109700" bIns="54850" anchor="ctr"/>
          <a:lstStyle/>
          <a:p>
            <a:pPr algn="ctr" defTabSz="914034" eaLnBrk="1" fontAlgn="auto" hangingPunct="1">
              <a:spcBef>
                <a:spcPts val="0"/>
              </a:spcBef>
              <a:spcAft>
                <a:spcPts val="0"/>
              </a:spcAft>
              <a:defRPr/>
            </a:pPr>
            <a:endParaRPr sz="1600">
              <a:solidFill>
                <a:schemeClr val="dk1"/>
              </a:solidFill>
              <a:latin typeface="Calibri"/>
              <a:ea typeface="Calibri"/>
              <a:cs typeface="Calibri"/>
              <a:sym typeface="Calibri"/>
            </a:endParaRPr>
          </a:p>
        </p:txBody>
      </p:sp>
      <p:sp>
        <p:nvSpPr>
          <p:cNvPr id="2" name="Text Placeholder 1">
            <a:extLst>
              <a:ext uri="{FF2B5EF4-FFF2-40B4-BE49-F238E27FC236}">
                <a16:creationId xmlns:a16="http://schemas.microsoft.com/office/drawing/2014/main" id="{D37A699D-6D85-CA53-E76C-E3856F073726}"/>
              </a:ext>
            </a:extLst>
          </p:cNvPr>
          <p:cNvSpPr txBox="1">
            <a:spLocks/>
          </p:cNvSpPr>
          <p:nvPr/>
        </p:nvSpPr>
        <p:spPr>
          <a:xfrm>
            <a:off x="1015200" y="2972579"/>
            <a:ext cx="1385936" cy="744543"/>
          </a:xfrm>
          <a:prstGeom prst="rect">
            <a:avLst/>
          </a:prstGeom>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914354">
              <a:buNone/>
              <a:defRPr/>
            </a:pPr>
            <a:r>
              <a:rPr lang="en-US" sz="2000" b="1" dirty="0">
                <a:solidFill>
                  <a:srgbClr val="20ADB7"/>
                </a:solidFill>
              </a:rPr>
              <a:t>Section 1</a:t>
            </a:r>
          </a:p>
          <a:p>
            <a:pPr marL="0" indent="0" algn="ctr" defTabSz="914354">
              <a:buNone/>
              <a:defRPr/>
            </a:pPr>
            <a:r>
              <a:rPr lang="en-US" sz="1600" dirty="0">
                <a:solidFill>
                  <a:schemeClr val="tx1">
                    <a:lumMod val="50000"/>
                    <a:lumOff val="50000"/>
                  </a:schemeClr>
                </a:solidFill>
              </a:rPr>
              <a:t>Your details</a:t>
            </a:r>
          </a:p>
        </p:txBody>
      </p:sp>
      <p:sp>
        <p:nvSpPr>
          <p:cNvPr id="3" name="Text Placeholder 1">
            <a:extLst>
              <a:ext uri="{FF2B5EF4-FFF2-40B4-BE49-F238E27FC236}">
                <a16:creationId xmlns:a16="http://schemas.microsoft.com/office/drawing/2014/main" id="{A325FD1F-277A-7E06-9A95-3A83EBE36CC3}"/>
              </a:ext>
            </a:extLst>
          </p:cNvPr>
          <p:cNvSpPr txBox="1">
            <a:spLocks/>
          </p:cNvSpPr>
          <p:nvPr/>
        </p:nvSpPr>
        <p:spPr>
          <a:xfrm>
            <a:off x="2793024" y="2972579"/>
            <a:ext cx="1245304" cy="936654"/>
          </a:xfrm>
          <a:prstGeom prst="rect">
            <a:avLst/>
          </a:prstGeom>
          <a:noFill/>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914354">
              <a:buNone/>
              <a:defRPr/>
            </a:pPr>
            <a:r>
              <a:rPr lang="en-US" sz="2000" b="1" dirty="0">
                <a:solidFill>
                  <a:srgbClr val="20ADB7"/>
                </a:solidFill>
              </a:rPr>
              <a:t>Section 2</a:t>
            </a:r>
          </a:p>
          <a:p>
            <a:pPr marL="0" indent="0" algn="ctr" defTabSz="914354">
              <a:buNone/>
              <a:defRPr/>
            </a:pPr>
            <a:r>
              <a:rPr lang="en-US" sz="1600" dirty="0">
                <a:solidFill>
                  <a:schemeClr val="tx1">
                    <a:lumMod val="50000"/>
                    <a:lumOff val="50000"/>
                  </a:schemeClr>
                </a:solidFill>
              </a:rPr>
              <a:t>Your qualification</a:t>
            </a:r>
          </a:p>
        </p:txBody>
      </p:sp>
      <p:sp>
        <p:nvSpPr>
          <p:cNvPr id="4" name="Text Placeholder 1">
            <a:extLst>
              <a:ext uri="{FF2B5EF4-FFF2-40B4-BE49-F238E27FC236}">
                <a16:creationId xmlns:a16="http://schemas.microsoft.com/office/drawing/2014/main" id="{E42F6672-6A59-CB46-81E4-7756945D5423}"/>
              </a:ext>
            </a:extLst>
          </p:cNvPr>
          <p:cNvSpPr txBox="1">
            <a:spLocks/>
          </p:cNvSpPr>
          <p:nvPr/>
        </p:nvSpPr>
        <p:spPr>
          <a:xfrm>
            <a:off x="4610857" y="2972579"/>
            <a:ext cx="1212070" cy="936654"/>
          </a:xfrm>
          <a:prstGeom prst="rect">
            <a:avLst/>
          </a:prstGeom>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914354">
              <a:buNone/>
              <a:defRPr/>
            </a:pPr>
            <a:r>
              <a:rPr lang="en-US" sz="2000" b="1" dirty="0">
                <a:solidFill>
                  <a:srgbClr val="20ADB7"/>
                </a:solidFill>
              </a:rPr>
              <a:t>Section 3</a:t>
            </a:r>
          </a:p>
          <a:p>
            <a:pPr marL="0" indent="0" algn="ctr" defTabSz="914354">
              <a:buNone/>
              <a:defRPr/>
            </a:pPr>
            <a:r>
              <a:rPr lang="en-US" sz="1600" dirty="0">
                <a:solidFill>
                  <a:schemeClr val="tx1">
                    <a:lumMod val="50000"/>
                    <a:lumOff val="50000"/>
                  </a:schemeClr>
                </a:solidFill>
              </a:rPr>
              <a:t>Professional experience</a:t>
            </a:r>
          </a:p>
        </p:txBody>
      </p:sp>
      <p:sp>
        <p:nvSpPr>
          <p:cNvPr id="5" name="Text Placeholder 1">
            <a:extLst>
              <a:ext uri="{FF2B5EF4-FFF2-40B4-BE49-F238E27FC236}">
                <a16:creationId xmlns:a16="http://schemas.microsoft.com/office/drawing/2014/main" id="{8E3B5555-9B5F-D0F1-8C44-FA40773802CE}"/>
              </a:ext>
            </a:extLst>
          </p:cNvPr>
          <p:cNvSpPr txBox="1">
            <a:spLocks/>
          </p:cNvSpPr>
          <p:nvPr/>
        </p:nvSpPr>
        <p:spPr>
          <a:xfrm>
            <a:off x="6157527" y="2972579"/>
            <a:ext cx="1572642" cy="1267186"/>
          </a:xfrm>
          <a:prstGeom prst="rect">
            <a:avLst/>
          </a:prstGeom>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914354">
              <a:buNone/>
              <a:defRPr/>
            </a:pPr>
            <a:r>
              <a:rPr lang="en-US" sz="2000" b="1" dirty="0">
                <a:solidFill>
                  <a:srgbClr val="20ADB7"/>
                </a:solidFill>
              </a:rPr>
              <a:t>Section 4</a:t>
            </a:r>
          </a:p>
          <a:p>
            <a:pPr marL="0" indent="0" algn="ctr" defTabSz="914354">
              <a:buNone/>
              <a:defRPr/>
            </a:pPr>
            <a:r>
              <a:rPr lang="en-US" sz="1600" dirty="0">
                <a:solidFill>
                  <a:schemeClr val="tx1">
                    <a:lumMod val="50000"/>
                    <a:lumOff val="50000"/>
                  </a:schemeClr>
                </a:solidFill>
              </a:rPr>
              <a:t>Professional registration and membership</a:t>
            </a:r>
          </a:p>
        </p:txBody>
      </p:sp>
      <p:sp>
        <p:nvSpPr>
          <p:cNvPr id="6" name="Text Placeholder 1">
            <a:extLst>
              <a:ext uri="{FF2B5EF4-FFF2-40B4-BE49-F238E27FC236}">
                <a16:creationId xmlns:a16="http://schemas.microsoft.com/office/drawing/2014/main" id="{8B8A4DA6-44CB-40E6-111B-D0BCB8003D0D}"/>
              </a:ext>
            </a:extLst>
          </p:cNvPr>
          <p:cNvSpPr txBox="1">
            <a:spLocks/>
          </p:cNvSpPr>
          <p:nvPr/>
        </p:nvSpPr>
        <p:spPr>
          <a:xfrm>
            <a:off x="8090035" y="2972579"/>
            <a:ext cx="1180433" cy="365508"/>
          </a:xfrm>
          <a:prstGeom prst="rect">
            <a:avLst/>
          </a:prstGeom>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914354">
              <a:buNone/>
              <a:defRPr/>
            </a:pPr>
            <a:r>
              <a:rPr lang="en-US" sz="2000" b="1" dirty="0">
                <a:solidFill>
                  <a:srgbClr val="20ADB7"/>
                </a:solidFill>
              </a:rPr>
              <a:t>Section 5</a:t>
            </a:r>
          </a:p>
          <a:p>
            <a:pPr marL="0" indent="0" algn="ctr" defTabSz="914354">
              <a:buNone/>
              <a:defRPr/>
            </a:pPr>
            <a:r>
              <a:rPr lang="en-US" sz="1600" dirty="0">
                <a:solidFill>
                  <a:schemeClr val="tx1">
                    <a:lumMod val="50000"/>
                    <a:lumOff val="50000"/>
                  </a:schemeClr>
                </a:solidFill>
              </a:rPr>
              <a:t>English Language Proficiency</a:t>
            </a:r>
          </a:p>
        </p:txBody>
      </p:sp>
      <p:sp>
        <p:nvSpPr>
          <p:cNvPr id="7" name="Text Placeholder 1">
            <a:extLst>
              <a:ext uri="{FF2B5EF4-FFF2-40B4-BE49-F238E27FC236}">
                <a16:creationId xmlns:a16="http://schemas.microsoft.com/office/drawing/2014/main" id="{B1940EF9-5B19-4B78-57B7-98AA93DEA32B}"/>
              </a:ext>
            </a:extLst>
          </p:cNvPr>
          <p:cNvSpPr txBox="1">
            <a:spLocks/>
          </p:cNvSpPr>
          <p:nvPr/>
        </p:nvSpPr>
        <p:spPr>
          <a:xfrm>
            <a:off x="9858991" y="2972579"/>
            <a:ext cx="1180433" cy="365508"/>
          </a:xfrm>
          <a:prstGeom prst="rect">
            <a:avLst/>
          </a:prstGeom>
        </p:spPr>
        <p:txBody>
          <a:bodyPr vert="horz" lIns="0" tIns="45720" rIns="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1050" kern="1200" baseline="0">
                <a:solidFill>
                  <a:schemeClr val="bg1">
                    <a:lumMod val="65000"/>
                  </a:schemeClr>
                </a:solidFill>
                <a:latin typeface="+mn-lt"/>
                <a:ea typeface="+mn-ea"/>
                <a:cs typeface="+mn-cs"/>
              </a:defRPr>
            </a:lvl1pPr>
            <a:lvl2pPr marL="457177"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Source Sans Pro" panose="020B0503030403020204" pitchFamily="34" charset="0"/>
                <a:ea typeface="+mn-ea"/>
                <a:cs typeface="+mn-cs"/>
              </a:defRPr>
            </a:lvl2pPr>
            <a:lvl3pPr marL="914354"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Source Sans Pro" panose="020B0503030403020204" pitchFamily="34" charset="0"/>
                <a:ea typeface="+mn-ea"/>
                <a:cs typeface="+mn-cs"/>
              </a:defRPr>
            </a:lvl3pPr>
            <a:lvl4pPr marL="1371531"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Source Sans Pro" panose="020B0503030403020204" pitchFamily="34" charset="0"/>
                <a:ea typeface="+mn-ea"/>
                <a:cs typeface="+mn-cs"/>
              </a:defRPr>
            </a:lvl4pPr>
            <a:lvl5pPr marL="1828709"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Source Sans Pro" panose="020B0503030403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defTabSz="914354">
              <a:defRPr/>
            </a:pPr>
            <a:r>
              <a:rPr lang="en-US" sz="2000" b="1" dirty="0">
                <a:solidFill>
                  <a:schemeClr val="bg1"/>
                </a:solidFill>
              </a:rPr>
              <a:t>Section 6</a:t>
            </a:r>
          </a:p>
          <a:p>
            <a:pPr algn="ctr" defTabSz="914354">
              <a:defRPr/>
            </a:pPr>
            <a:r>
              <a:rPr lang="en-US" sz="1600" dirty="0">
                <a:solidFill>
                  <a:schemeClr val="bg1"/>
                </a:solidFill>
              </a:rPr>
              <a:t>Declarations</a:t>
            </a:r>
          </a:p>
        </p:txBody>
      </p:sp>
      <p:pic>
        <p:nvPicPr>
          <p:cNvPr id="8" name="Graphic 7">
            <a:extLst>
              <a:ext uri="{FF2B5EF4-FFF2-40B4-BE49-F238E27FC236}">
                <a16:creationId xmlns:a16="http://schemas.microsoft.com/office/drawing/2014/main" id="{AF0B51CE-8521-F7C8-6053-815FD0E0B8F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495257" y="2045831"/>
            <a:ext cx="519202" cy="593374"/>
          </a:xfrm>
          <a:prstGeom prst="rect">
            <a:avLst/>
          </a:prstGeom>
        </p:spPr>
      </p:pic>
      <p:pic>
        <p:nvPicPr>
          <p:cNvPr id="9" name="Graphic 8">
            <a:extLst>
              <a:ext uri="{FF2B5EF4-FFF2-40B4-BE49-F238E27FC236}">
                <a16:creationId xmlns:a16="http://schemas.microsoft.com/office/drawing/2014/main" id="{1F2B951D-B1C2-36DF-95EC-A2FD237FED82}"/>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195102" y="2065824"/>
            <a:ext cx="547523" cy="657028"/>
          </a:xfrm>
          <a:prstGeom prst="rect">
            <a:avLst/>
          </a:prstGeom>
        </p:spPr>
      </p:pic>
      <p:pic>
        <p:nvPicPr>
          <p:cNvPr id="10" name="Graphic 9">
            <a:extLst>
              <a:ext uri="{FF2B5EF4-FFF2-40B4-BE49-F238E27FC236}">
                <a16:creationId xmlns:a16="http://schemas.microsoft.com/office/drawing/2014/main" id="{AC6D3610-845B-1FF8-C8E8-B0233ABD1305}"/>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8432950" y="2200666"/>
            <a:ext cx="531856" cy="522186"/>
          </a:xfrm>
          <a:prstGeom prst="rect">
            <a:avLst/>
          </a:prstGeom>
        </p:spPr>
      </p:pic>
      <p:pic>
        <p:nvPicPr>
          <p:cNvPr id="11" name="Graphic 10">
            <a:extLst>
              <a:ext uri="{FF2B5EF4-FFF2-40B4-BE49-F238E27FC236}">
                <a16:creationId xmlns:a16="http://schemas.microsoft.com/office/drawing/2014/main" id="{55636D3C-B17A-B137-B97B-A3807FECAD68}"/>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6692600" y="2080974"/>
            <a:ext cx="520143" cy="641878"/>
          </a:xfrm>
          <a:prstGeom prst="rect">
            <a:avLst/>
          </a:prstGeom>
        </p:spPr>
      </p:pic>
      <p:pic>
        <p:nvPicPr>
          <p:cNvPr id="12" name="Graphic 11">
            <a:extLst>
              <a:ext uri="{FF2B5EF4-FFF2-40B4-BE49-F238E27FC236}">
                <a16:creationId xmlns:a16="http://schemas.microsoft.com/office/drawing/2014/main" id="{35127589-874F-CAB5-D656-5F431F77B82A}"/>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10126337" y="2129438"/>
            <a:ext cx="593414" cy="593414"/>
          </a:xfrm>
          <a:prstGeom prst="rect">
            <a:avLst/>
          </a:prstGeom>
        </p:spPr>
      </p:pic>
      <p:pic>
        <p:nvPicPr>
          <p:cNvPr id="13" name="Graphic 12">
            <a:extLst>
              <a:ext uri="{FF2B5EF4-FFF2-40B4-BE49-F238E27FC236}">
                <a16:creationId xmlns:a16="http://schemas.microsoft.com/office/drawing/2014/main" id="{A22B3B13-5066-AB42-BDBD-D97E61101D5F}"/>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4875950" y="2074830"/>
            <a:ext cx="648022" cy="648022"/>
          </a:xfrm>
          <a:prstGeom prst="rect">
            <a:avLst/>
          </a:prstGeom>
        </p:spPr>
      </p:pic>
      <p:sp>
        <p:nvSpPr>
          <p:cNvPr id="18" name="Title 7">
            <a:extLst>
              <a:ext uri="{FF2B5EF4-FFF2-40B4-BE49-F238E27FC236}">
                <a16:creationId xmlns:a16="http://schemas.microsoft.com/office/drawing/2014/main" id="{E6ECD314-378E-D16A-91B2-FF3E2735D3B6}"/>
              </a:ext>
            </a:extLst>
          </p:cNvPr>
          <p:cNvSpPr>
            <a:spLocks noGrp="1"/>
          </p:cNvSpPr>
          <p:nvPr>
            <p:ph type="title"/>
          </p:nvPr>
        </p:nvSpPr>
        <p:spPr>
          <a:xfrm>
            <a:off x="1524000" y="649605"/>
            <a:ext cx="9144000" cy="536575"/>
          </a:xfrm>
        </p:spPr>
        <p:txBody>
          <a:bodyPr rtlCol="0">
            <a:normAutofit fontScale="90000"/>
          </a:bodyPr>
          <a:lstStyle/>
          <a:p>
            <a:pPr defTabSz="914354" eaLnBrk="1" fontAlgn="auto" hangingPunct="1">
              <a:spcAft>
                <a:spcPts val="0"/>
              </a:spcAft>
              <a:defRPr/>
            </a:pPr>
            <a:r>
              <a:rPr lang="en-US" b="1" dirty="0"/>
              <a:t>APPLICATION PROCESS</a:t>
            </a:r>
            <a:endParaRPr lang="en-US" dirty="0"/>
          </a:p>
        </p:txBody>
      </p:sp>
      <p:sp>
        <p:nvSpPr>
          <p:cNvPr id="19" name="Text Placeholder 8">
            <a:extLst>
              <a:ext uri="{FF2B5EF4-FFF2-40B4-BE49-F238E27FC236}">
                <a16:creationId xmlns:a16="http://schemas.microsoft.com/office/drawing/2014/main" id="{AAF83F98-CDB3-6246-8E99-858216BC4D9D}"/>
              </a:ext>
            </a:extLst>
          </p:cNvPr>
          <p:cNvSpPr txBox="1">
            <a:spLocks/>
          </p:cNvSpPr>
          <p:nvPr/>
        </p:nvSpPr>
        <p:spPr>
          <a:xfrm>
            <a:off x="3096322" y="1316355"/>
            <a:ext cx="5999356" cy="408824"/>
          </a:xfrm>
          <a:prstGeom prst="rect">
            <a:avLst/>
          </a:prstGeom>
        </p:spPr>
        <p:txBody>
          <a:bodyPr/>
          <a:lstStyle>
            <a:lvl1pPr marL="228589" indent="-228589" algn="l" defTabSz="914354"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66" indent="-228589" algn="l" defTabSz="914354"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43" indent="-228589" algn="l" defTabSz="914354"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20"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297"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474"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51"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fontAlgn="auto">
              <a:spcAft>
                <a:spcPts val="0"/>
              </a:spcAft>
              <a:buFont typeface="Arial" panose="020B0604020202020204" pitchFamily="34" charset="0"/>
              <a:buNone/>
              <a:defRPr/>
            </a:pPr>
            <a:r>
              <a:rPr lang="en-US" sz="1800" dirty="0">
                <a:solidFill>
                  <a:schemeClr val="tx1">
                    <a:lumMod val="50000"/>
                    <a:lumOff val="50000"/>
                  </a:schemeClr>
                </a:solidFill>
              </a:rPr>
              <a:t>HOW TO APPLY VIA THE INTERNATIONAL APPLICATION ROUTE</a:t>
            </a:r>
          </a:p>
        </p:txBody>
      </p:sp>
      <p:sp>
        <p:nvSpPr>
          <p:cNvPr id="20" name="Shape 764">
            <a:extLst>
              <a:ext uri="{FF2B5EF4-FFF2-40B4-BE49-F238E27FC236}">
                <a16:creationId xmlns:a16="http://schemas.microsoft.com/office/drawing/2014/main" id="{16AF6DD0-B385-EB43-428D-09297C30F655}"/>
              </a:ext>
            </a:extLst>
          </p:cNvPr>
          <p:cNvSpPr>
            <a:spLocks noChangeArrowheads="1"/>
          </p:cNvSpPr>
          <p:nvPr/>
        </p:nvSpPr>
        <p:spPr bwMode="auto">
          <a:xfrm>
            <a:off x="7840266" y="1829040"/>
            <a:ext cx="1695450" cy="2490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21" name="Shape 765">
            <a:extLst>
              <a:ext uri="{FF2B5EF4-FFF2-40B4-BE49-F238E27FC236}">
                <a16:creationId xmlns:a16="http://schemas.microsoft.com/office/drawing/2014/main" id="{EA8C1347-139B-8CC6-DD74-D6C17D42267E}"/>
              </a:ext>
            </a:extLst>
          </p:cNvPr>
          <p:cNvSpPr/>
          <p:nvPr/>
        </p:nvSpPr>
        <p:spPr>
          <a:xfrm>
            <a:off x="10108317" y="2822854"/>
            <a:ext cx="685800" cy="19050"/>
          </a:xfrm>
          <a:prstGeom prst="roundRect">
            <a:avLst>
              <a:gd name="adj" fmla="val 50000"/>
            </a:avLst>
          </a:prstGeom>
          <a:solidFill>
            <a:schemeClr val="bg1"/>
          </a:solidFill>
          <a:ln>
            <a:solidFill>
              <a:schemeClr val="bg1"/>
            </a:solidFill>
          </a:ln>
        </p:spPr>
        <p:txBody>
          <a:bodyPr lIns="109700" tIns="54850" rIns="109700" bIns="54850" anchor="ctr"/>
          <a:lstStyle/>
          <a:p>
            <a:pPr algn="ctr" defTabSz="914034" eaLnBrk="1" fontAlgn="auto" hangingPunct="1">
              <a:spcBef>
                <a:spcPts val="0"/>
              </a:spcBef>
              <a:spcAft>
                <a:spcPts val="0"/>
              </a:spcAft>
              <a:defRPr/>
            </a:pPr>
            <a:endParaRPr sz="1600">
              <a:solidFill>
                <a:schemeClr val="dk1"/>
              </a:solidFill>
              <a:latin typeface="Calibri"/>
              <a:ea typeface="Calibri"/>
              <a:cs typeface="Calibri"/>
              <a:sym typeface="Calibri"/>
            </a:endParaRPr>
          </a:p>
        </p:txBody>
      </p:sp>
      <p:sp>
        <p:nvSpPr>
          <p:cNvPr id="15" name="Shape 748">
            <a:extLst>
              <a:ext uri="{FF2B5EF4-FFF2-40B4-BE49-F238E27FC236}">
                <a16:creationId xmlns:a16="http://schemas.microsoft.com/office/drawing/2014/main" id="{0AB7A81C-5952-C007-A99B-D34BD03A12DB}"/>
              </a:ext>
            </a:extLst>
          </p:cNvPr>
          <p:cNvSpPr>
            <a:spLocks noChangeArrowheads="1"/>
          </p:cNvSpPr>
          <p:nvPr/>
        </p:nvSpPr>
        <p:spPr bwMode="auto">
          <a:xfrm>
            <a:off x="872476" y="1829040"/>
            <a:ext cx="1695450" cy="2490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16" name="Content Placeholder 2">
            <a:extLst>
              <a:ext uri="{FF2B5EF4-FFF2-40B4-BE49-F238E27FC236}">
                <a16:creationId xmlns:a16="http://schemas.microsoft.com/office/drawing/2014/main" id="{EE578331-1F11-24E6-DA7F-6BFFA01CB174}"/>
              </a:ext>
            </a:extLst>
          </p:cNvPr>
          <p:cNvSpPr txBox="1">
            <a:spLocks/>
          </p:cNvSpPr>
          <p:nvPr/>
        </p:nvSpPr>
        <p:spPr>
          <a:xfrm>
            <a:off x="797449" y="4691657"/>
            <a:ext cx="10486802" cy="1462957"/>
          </a:xfrm>
          <a:prstGeom prst="rect">
            <a:avLst/>
          </a:prstGeom>
        </p:spPr>
        <p:txBody>
          <a:bodyPr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000" b="1" dirty="0">
                <a:solidFill>
                  <a:schemeClr val="tx1">
                    <a:lumMod val="65000"/>
                    <a:lumOff val="35000"/>
                  </a:schemeClr>
                </a:solidFill>
                <a:ea typeface="Lato"/>
                <a:cs typeface="Lato"/>
              </a:rPr>
              <a:t>Background checks</a:t>
            </a:r>
          </a:p>
          <a:p>
            <a:r>
              <a:rPr lang="en-GB" sz="1500" dirty="0"/>
              <a:t>We will conduct background checks to verify the information provided in your application. These may be undertaken by the HCPC, its agents or their representatives.</a:t>
            </a:r>
          </a:p>
          <a:p>
            <a:r>
              <a:rPr lang="en-GB" sz="1500" dirty="0"/>
              <a:t>The information you provide may be disclosed to government agencies and other third parties such as employers, referees and professional bodies. The information may be used outside of the EEA if appropriate</a:t>
            </a:r>
          </a:p>
        </p:txBody>
      </p:sp>
    </p:spTree>
    <p:extLst>
      <p:ext uri="{BB962C8B-B14F-4D97-AF65-F5344CB8AC3E}">
        <p14:creationId xmlns:p14="http://schemas.microsoft.com/office/powerpoint/2010/main" val="1109140722"/>
      </p:ext>
    </p:extLst>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500"/>
                                        <p:tgtEl>
                                          <p:spTgt spid="3">
                                            <p:txEl>
                                              <p:pRg st="0" end="0"/>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500"/>
                                        <p:tgtEl>
                                          <p:spTgt spid="3">
                                            <p:txEl>
                                              <p:pRg st="1" end="1"/>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animEffect transition="in" filter="fade">
                                      <p:cBhvr>
                                        <p:cTn id="23" dur="500"/>
                                        <p:tgtEl>
                                          <p:spTgt spid="4">
                                            <p:txEl>
                                              <p:pRg st="0" end="0"/>
                                            </p:txEl>
                                          </p:spTgt>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4">
                                            <p:txEl>
                                              <p:pRg st="1" end="1"/>
                                            </p:txEl>
                                          </p:spTgt>
                                        </p:tgtEl>
                                        <p:attrNameLst>
                                          <p:attrName>style.visibility</p:attrName>
                                        </p:attrNameLst>
                                      </p:cBhvr>
                                      <p:to>
                                        <p:strVal val="visible"/>
                                      </p:to>
                                    </p:set>
                                    <p:animEffect transition="in" filter="fade">
                                      <p:cBhvr>
                                        <p:cTn id="27" dur="500"/>
                                        <p:tgtEl>
                                          <p:spTgt spid="4">
                                            <p:txEl>
                                              <p:pRg st="1" end="1"/>
                                            </p:txEl>
                                          </p:spTgt>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animEffect transition="in" filter="fade">
                                      <p:cBhvr>
                                        <p:cTn id="31" dur="500"/>
                                        <p:tgtEl>
                                          <p:spTgt spid="5">
                                            <p:txEl>
                                              <p:pRg st="0" end="0"/>
                                            </p:txEl>
                                          </p:spTgt>
                                        </p:tgtEl>
                                      </p:cBhvr>
                                    </p:animEffect>
                                  </p:childTnLst>
                                </p:cTn>
                              </p:par>
                            </p:childTnLst>
                          </p:cTn>
                        </p:par>
                        <p:par>
                          <p:cTn id="32" fill="hold">
                            <p:stCondLst>
                              <p:cond delay="3500"/>
                            </p:stCondLst>
                            <p:childTnLst>
                              <p:par>
                                <p:cTn id="33" presetID="10" presetClass="entr" presetSubtype="0" fill="hold" nodeType="afterEffect">
                                  <p:stCondLst>
                                    <p:cond delay="0"/>
                                  </p:stCondLst>
                                  <p:childTnLst>
                                    <p:set>
                                      <p:cBhvr>
                                        <p:cTn id="34" dur="1" fill="hold">
                                          <p:stCondLst>
                                            <p:cond delay="0"/>
                                          </p:stCondLst>
                                        </p:cTn>
                                        <p:tgtEl>
                                          <p:spTgt spid="5">
                                            <p:txEl>
                                              <p:pRg st="1" end="1"/>
                                            </p:txEl>
                                          </p:spTgt>
                                        </p:tgtEl>
                                        <p:attrNameLst>
                                          <p:attrName>style.visibility</p:attrName>
                                        </p:attrNameLst>
                                      </p:cBhvr>
                                      <p:to>
                                        <p:strVal val="visible"/>
                                      </p:to>
                                    </p:set>
                                    <p:animEffect transition="in" filter="fade">
                                      <p:cBhvr>
                                        <p:cTn id="35" dur="500"/>
                                        <p:tgtEl>
                                          <p:spTgt spid="5">
                                            <p:txEl>
                                              <p:pRg st="1" end="1"/>
                                            </p:txEl>
                                          </p:spTgt>
                                        </p:tgtEl>
                                      </p:cBhvr>
                                    </p:animEffect>
                                  </p:childTnLst>
                                </p:cTn>
                              </p:par>
                            </p:childTnLst>
                          </p:cTn>
                        </p:par>
                        <p:par>
                          <p:cTn id="36" fill="hold">
                            <p:stCondLst>
                              <p:cond delay="4000"/>
                            </p:stCondLst>
                            <p:childTnLst>
                              <p:par>
                                <p:cTn id="37" presetID="10" presetClass="entr" presetSubtype="0" fill="hold" nodeType="afterEffect">
                                  <p:stCondLst>
                                    <p:cond delay="0"/>
                                  </p:stCondLst>
                                  <p:childTnLst>
                                    <p:set>
                                      <p:cBhvr>
                                        <p:cTn id="38" dur="1" fill="hold">
                                          <p:stCondLst>
                                            <p:cond delay="0"/>
                                          </p:stCondLst>
                                        </p:cTn>
                                        <p:tgtEl>
                                          <p:spTgt spid="6">
                                            <p:txEl>
                                              <p:pRg st="0" end="0"/>
                                            </p:txEl>
                                          </p:spTgt>
                                        </p:tgtEl>
                                        <p:attrNameLst>
                                          <p:attrName>style.visibility</p:attrName>
                                        </p:attrNameLst>
                                      </p:cBhvr>
                                      <p:to>
                                        <p:strVal val="visible"/>
                                      </p:to>
                                    </p:set>
                                    <p:animEffect transition="in" filter="fade">
                                      <p:cBhvr>
                                        <p:cTn id="39" dur="500"/>
                                        <p:tgtEl>
                                          <p:spTgt spid="6">
                                            <p:txEl>
                                              <p:pRg st="0" end="0"/>
                                            </p:txEl>
                                          </p:spTgt>
                                        </p:tgtEl>
                                      </p:cBhvr>
                                    </p:animEffect>
                                  </p:childTnLst>
                                </p:cTn>
                              </p:par>
                            </p:childTnLst>
                          </p:cTn>
                        </p:par>
                        <p:par>
                          <p:cTn id="40" fill="hold">
                            <p:stCondLst>
                              <p:cond delay="4500"/>
                            </p:stCondLst>
                            <p:childTnLst>
                              <p:par>
                                <p:cTn id="41" presetID="10" presetClass="entr" presetSubtype="0" fill="hold" nodeType="afterEffect">
                                  <p:stCondLst>
                                    <p:cond delay="0"/>
                                  </p:stCondLst>
                                  <p:childTnLst>
                                    <p:set>
                                      <p:cBhvr>
                                        <p:cTn id="42" dur="1" fill="hold">
                                          <p:stCondLst>
                                            <p:cond delay="0"/>
                                          </p:stCondLst>
                                        </p:cTn>
                                        <p:tgtEl>
                                          <p:spTgt spid="6">
                                            <p:txEl>
                                              <p:pRg st="1" end="1"/>
                                            </p:txEl>
                                          </p:spTgt>
                                        </p:tgtEl>
                                        <p:attrNameLst>
                                          <p:attrName>style.visibility</p:attrName>
                                        </p:attrNameLst>
                                      </p:cBhvr>
                                      <p:to>
                                        <p:strVal val="visible"/>
                                      </p:to>
                                    </p:set>
                                    <p:animEffect transition="in" filter="fade">
                                      <p:cBhvr>
                                        <p:cTn id="43" dur="500"/>
                                        <p:tgtEl>
                                          <p:spTgt spid="6">
                                            <p:txEl>
                                              <p:pRg st="1" end="1"/>
                                            </p:txEl>
                                          </p:spTgt>
                                        </p:tgtEl>
                                      </p:cBhvr>
                                    </p:animEffect>
                                  </p:childTnLst>
                                </p:cTn>
                              </p:par>
                            </p:childTnLst>
                          </p:cTn>
                        </p:par>
                        <p:par>
                          <p:cTn id="44" fill="hold">
                            <p:stCondLst>
                              <p:cond delay="5000"/>
                            </p:stCondLst>
                            <p:childTnLst>
                              <p:par>
                                <p:cTn id="45" presetID="10" presetClass="entr" presetSubtype="0" fill="hold" nodeType="afterEffect">
                                  <p:stCondLst>
                                    <p:cond delay="0"/>
                                  </p:stCondLst>
                                  <p:childTnLst>
                                    <p:set>
                                      <p:cBhvr>
                                        <p:cTn id="46" dur="1" fill="hold">
                                          <p:stCondLst>
                                            <p:cond delay="0"/>
                                          </p:stCondLst>
                                        </p:cTn>
                                        <p:tgtEl>
                                          <p:spTgt spid="7">
                                            <p:txEl>
                                              <p:pRg st="0" end="0"/>
                                            </p:txEl>
                                          </p:spTgt>
                                        </p:tgtEl>
                                        <p:attrNameLst>
                                          <p:attrName>style.visibility</p:attrName>
                                        </p:attrNameLst>
                                      </p:cBhvr>
                                      <p:to>
                                        <p:strVal val="visible"/>
                                      </p:to>
                                    </p:set>
                                    <p:animEffect transition="in" filter="fade">
                                      <p:cBhvr>
                                        <p:cTn id="47" dur="500"/>
                                        <p:tgtEl>
                                          <p:spTgt spid="7">
                                            <p:txEl>
                                              <p:pRg st="0" end="0"/>
                                            </p:txEl>
                                          </p:spTgt>
                                        </p:tgtEl>
                                      </p:cBhvr>
                                    </p:animEffect>
                                  </p:childTnLst>
                                </p:cTn>
                              </p:par>
                            </p:childTnLst>
                          </p:cTn>
                        </p:par>
                        <p:par>
                          <p:cTn id="48" fill="hold">
                            <p:stCondLst>
                              <p:cond delay="5500"/>
                            </p:stCondLst>
                            <p:childTnLst>
                              <p:par>
                                <p:cTn id="49" presetID="10" presetClass="entr" presetSubtype="0" fill="hold" nodeType="afterEffect">
                                  <p:stCondLst>
                                    <p:cond delay="0"/>
                                  </p:stCondLst>
                                  <p:childTnLst>
                                    <p:set>
                                      <p:cBhvr>
                                        <p:cTn id="50" dur="1" fill="hold">
                                          <p:stCondLst>
                                            <p:cond delay="0"/>
                                          </p:stCondLst>
                                        </p:cTn>
                                        <p:tgtEl>
                                          <p:spTgt spid="7">
                                            <p:txEl>
                                              <p:pRg st="1" end="1"/>
                                            </p:txEl>
                                          </p:spTgt>
                                        </p:tgtEl>
                                        <p:attrNameLst>
                                          <p:attrName>style.visibility</p:attrName>
                                        </p:attrNameLst>
                                      </p:cBhvr>
                                      <p:to>
                                        <p:strVal val="visible"/>
                                      </p:to>
                                    </p:set>
                                    <p:animEffect transition="in" filter="fade">
                                      <p:cBhvr>
                                        <p:cTn id="51" dur="500"/>
                                        <p:tgtEl>
                                          <p:spTgt spid="7">
                                            <p:txEl>
                                              <p:pRg st="1" end="1"/>
                                            </p:txEl>
                                          </p:spTgt>
                                        </p:tgtEl>
                                      </p:cBhvr>
                                    </p:animEffect>
                                  </p:childTnLst>
                                </p:cTn>
                              </p:par>
                            </p:childTnLst>
                          </p:cTn>
                        </p:par>
                        <p:par>
                          <p:cTn id="52" fill="hold">
                            <p:stCondLst>
                              <p:cond delay="6000"/>
                            </p:stCondLst>
                            <p:childTnLst>
                              <p:par>
                                <p:cTn id="53" presetID="22" presetClass="entr" presetSubtype="8" fill="hold" nodeType="afterEffect">
                                  <p:stCondLst>
                                    <p:cond delay="0"/>
                                  </p:stCondLst>
                                  <p:childTnLst>
                                    <p:set>
                                      <p:cBhvr>
                                        <p:cTn id="54" dur="1" fill="hold">
                                          <p:stCondLst>
                                            <p:cond delay="0"/>
                                          </p:stCondLst>
                                        </p:cTn>
                                        <p:tgtEl>
                                          <p:spTgt spid="19">
                                            <p:txEl>
                                              <p:pRg st="0" end="0"/>
                                            </p:txEl>
                                          </p:spTgt>
                                        </p:tgtEl>
                                        <p:attrNameLst>
                                          <p:attrName>style.visibility</p:attrName>
                                        </p:attrNameLst>
                                      </p:cBhvr>
                                      <p:to>
                                        <p:strVal val="visible"/>
                                      </p:to>
                                    </p:set>
                                    <p:animEffect transition="in" filter="wipe(left)">
                                      <p:cBhvr>
                                        <p:cTn id="55" dur="500"/>
                                        <p:tgtEl>
                                          <p:spTgt spid="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build="p"/>
      <p:bldP spid="4" grpId="0" build="p"/>
      <p:bldP spid="5" grpId="0" build="p"/>
      <p:bldP spid="6" grpId="0" build="p"/>
      <p:bldP spid="7" grpId="0" build="p"/>
      <p:bldP spid="19"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Shape 2733">
            <a:extLst>
              <a:ext uri="{FF2B5EF4-FFF2-40B4-BE49-F238E27FC236}">
                <a16:creationId xmlns:a16="http://schemas.microsoft.com/office/drawing/2014/main" id="{9A131614-D195-E374-3CC4-9351BE4C3BC7}"/>
              </a:ext>
            </a:extLst>
          </p:cNvPr>
          <p:cNvSpPr>
            <a:spLocks noChangeArrowheads="1"/>
          </p:cNvSpPr>
          <p:nvPr/>
        </p:nvSpPr>
        <p:spPr bwMode="auto">
          <a:xfrm>
            <a:off x="4162978" y="447710"/>
            <a:ext cx="3866044" cy="448351"/>
          </a:xfrm>
          <a:prstGeom prst="rect">
            <a:avLst/>
          </a:prstGeom>
          <a:gradFill flip="none" rotWithShape="1">
            <a:gsLst>
              <a:gs pos="27000">
                <a:srgbClr val="20ADB7"/>
              </a:gs>
              <a:gs pos="100000">
                <a:srgbClr val="EEB523"/>
              </a:gs>
            </a:gsLst>
            <a:path path="circle">
              <a:fillToRect t="100000" r="100000"/>
            </a:path>
            <a:tileRect l="-100000" b="-100000"/>
          </a:gradFill>
          <a:ln>
            <a:noFill/>
          </a:ln>
        </p:spPr>
        <p:txBody>
          <a:bodyPr lIns="50800" tIns="50800" rIns="50800" bIns="5080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fontAlgn="base">
              <a:spcBef>
                <a:spcPct val="0"/>
              </a:spcBef>
              <a:spcAft>
                <a:spcPct val="0"/>
              </a:spcAft>
              <a:defRPr>
                <a:solidFill>
                  <a:schemeClr val="tx1"/>
                </a:solidFill>
                <a:latin typeface="Open Sans Light" panose="020B0306030504020204" pitchFamily="34" charset="0"/>
              </a:defRPr>
            </a:lvl6pPr>
            <a:lvl7pPr marL="2971800" indent="-228600" defTabSz="912813" fontAlgn="base">
              <a:spcBef>
                <a:spcPct val="0"/>
              </a:spcBef>
              <a:spcAft>
                <a:spcPct val="0"/>
              </a:spcAft>
              <a:defRPr>
                <a:solidFill>
                  <a:schemeClr val="tx1"/>
                </a:solidFill>
                <a:latin typeface="Open Sans Light" panose="020B0306030504020204" pitchFamily="34" charset="0"/>
              </a:defRPr>
            </a:lvl7pPr>
            <a:lvl8pPr marL="3429000" indent="-228600" defTabSz="912813" fontAlgn="base">
              <a:spcBef>
                <a:spcPct val="0"/>
              </a:spcBef>
              <a:spcAft>
                <a:spcPct val="0"/>
              </a:spcAft>
              <a:defRPr>
                <a:solidFill>
                  <a:schemeClr val="tx1"/>
                </a:solidFill>
                <a:latin typeface="Open Sans Light" panose="020B0306030504020204" pitchFamily="34" charset="0"/>
              </a:defRPr>
            </a:lvl8pPr>
            <a:lvl9pPr marL="3886200" indent="-228600" defTabSz="912813" fontAlgn="base">
              <a:spcBef>
                <a:spcPct val="0"/>
              </a:spcBef>
              <a:spcAft>
                <a:spcPct val="0"/>
              </a:spcAft>
              <a:defRPr>
                <a:solidFill>
                  <a:schemeClr val="tx1"/>
                </a:solidFill>
                <a:latin typeface="Open Sans Light" panose="020B0306030504020204" pitchFamily="34" charset="0"/>
              </a:defRPr>
            </a:lvl9pPr>
          </a:lstStyle>
          <a:p>
            <a:pPr eaLnBrk="1" hangingPunct="1">
              <a:defRPr/>
            </a:pPr>
            <a:endParaRPr lang="en-US" altLang="en-US" sz="3200">
              <a:solidFill>
                <a:srgbClr val="FFFFFF"/>
              </a:solidFill>
              <a:sym typeface="Helvetica Light"/>
            </a:endParaRPr>
          </a:p>
        </p:txBody>
      </p:sp>
      <p:sp>
        <p:nvSpPr>
          <p:cNvPr id="85" name="Text Placeholder 1">
            <a:extLst>
              <a:ext uri="{FF2B5EF4-FFF2-40B4-BE49-F238E27FC236}">
                <a16:creationId xmlns:a16="http://schemas.microsoft.com/office/drawing/2014/main" id="{ADFBCC83-DD4D-EAA0-0F59-35E99952591F}"/>
              </a:ext>
            </a:extLst>
          </p:cNvPr>
          <p:cNvSpPr txBox="1">
            <a:spLocks/>
          </p:cNvSpPr>
          <p:nvPr/>
        </p:nvSpPr>
        <p:spPr>
          <a:xfrm>
            <a:off x="4454218" y="447710"/>
            <a:ext cx="3254763" cy="433111"/>
          </a:xfrm>
          <a:prstGeom prst="rect">
            <a:avLst/>
          </a:prstGeom>
        </p:spPr>
        <p:txBody>
          <a:bodyPr vert="horz" lIns="0" tIns="45720" rIns="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1050" kern="1200" baseline="0">
                <a:solidFill>
                  <a:schemeClr val="bg1">
                    <a:lumMod val="65000"/>
                  </a:schemeClr>
                </a:solidFill>
                <a:latin typeface="+mn-lt"/>
                <a:ea typeface="+mn-ea"/>
                <a:cs typeface="+mn-cs"/>
              </a:defRPr>
            </a:lvl1pPr>
            <a:lvl2pPr marL="457177"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Source Sans Pro" panose="020B0503030403020204" pitchFamily="34" charset="0"/>
                <a:ea typeface="+mn-ea"/>
                <a:cs typeface="+mn-cs"/>
              </a:defRPr>
            </a:lvl2pPr>
            <a:lvl3pPr marL="914354"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Source Sans Pro" panose="020B0503030403020204" pitchFamily="34" charset="0"/>
                <a:ea typeface="+mn-ea"/>
                <a:cs typeface="+mn-cs"/>
              </a:defRPr>
            </a:lvl3pPr>
            <a:lvl4pPr marL="1371531"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Source Sans Pro" panose="020B0503030403020204" pitchFamily="34" charset="0"/>
                <a:ea typeface="+mn-ea"/>
                <a:cs typeface="+mn-cs"/>
              </a:defRPr>
            </a:lvl4pPr>
            <a:lvl5pPr marL="1828709"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Source Sans Pro" panose="020B0503030403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defTabSz="914354">
              <a:defRPr/>
            </a:pPr>
            <a:r>
              <a:rPr lang="en-US" sz="2000" dirty="0">
                <a:solidFill>
                  <a:schemeClr val="bg1"/>
                </a:solidFill>
              </a:rPr>
              <a:t>Submitting your application</a:t>
            </a:r>
            <a:endParaRPr lang="en-US" sz="1400" dirty="0">
              <a:solidFill>
                <a:schemeClr val="bg1"/>
              </a:solidFill>
            </a:endParaRPr>
          </a:p>
        </p:txBody>
      </p:sp>
      <p:sp>
        <p:nvSpPr>
          <p:cNvPr id="2" name="Content Placeholder 2">
            <a:extLst>
              <a:ext uri="{FF2B5EF4-FFF2-40B4-BE49-F238E27FC236}">
                <a16:creationId xmlns:a16="http://schemas.microsoft.com/office/drawing/2014/main" id="{51B16F63-783F-42E5-4DBB-C92F7A6E81D8}"/>
              </a:ext>
            </a:extLst>
          </p:cNvPr>
          <p:cNvSpPr txBox="1">
            <a:spLocks/>
          </p:cNvSpPr>
          <p:nvPr/>
        </p:nvSpPr>
        <p:spPr>
          <a:xfrm>
            <a:off x="1613407" y="1395047"/>
            <a:ext cx="8965186" cy="3952457"/>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en-GB" sz="1800" dirty="0">
                <a:solidFill>
                  <a:schemeClr val="tx1">
                    <a:lumMod val="65000"/>
                    <a:lumOff val="35000"/>
                  </a:schemeClr>
                </a:solidFill>
                <a:ea typeface="Lato"/>
                <a:cs typeface="Lato"/>
              </a:rPr>
              <a:t>Before you submit your application, please make sure that you've provided all necessary information and that your documents are certified correctly</a:t>
            </a:r>
          </a:p>
          <a:p>
            <a:r>
              <a:rPr lang="en-GB" sz="1800" dirty="0">
                <a:solidFill>
                  <a:schemeClr val="tx1">
                    <a:lumMod val="65000"/>
                    <a:lumOff val="35000"/>
                  </a:schemeClr>
                </a:solidFill>
                <a:ea typeface="Lato"/>
                <a:cs typeface="Lato"/>
              </a:rPr>
              <a:t>Missing information, documents and certification can cause significant delays to your application process</a:t>
            </a:r>
          </a:p>
          <a:p>
            <a:r>
              <a:rPr lang="en-GB" sz="1800" dirty="0">
                <a:solidFill>
                  <a:schemeClr val="tx1">
                    <a:lumMod val="65000"/>
                    <a:lumOff val="35000"/>
                  </a:schemeClr>
                </a:solidFill>
                <a:ea typeface="Lato"/>
                <a:cs typeface="Lato"/>
              </a:rPr>
              <a:t>When you’ve filled in all your information, the ‘submit’ button will appear.</a:t>
            </a:r>
          </a:p>
          <a:p>
            <a:pPr>
              <a:lnSpc>
                <a:spcPct val="100000"/>
              </a:lnSpc>
            </a:pPr>
            <a:r>
              <a:rPr lang="en-GB" sz="1800" dirty="0">
                <a:solidFill>
                  <a:schemeClr val="tx1">
                    <a:lumMod val="65000"/>
                    <a:lumOff val="35000"/>
                  </a:schemeClr>
                </a:solidFill>
                <a:ea typeface="Lato"/>
                <a:cs typeface="Lato"/>
              </a:rPr>
              <a:t>This will finish and submit your application: once you’ve clicked ‘submit’, you’ll no longer be able to make changes to your application.</a:t>
            </a:r>
          </a:p>
          <a:p>
            <a:pPr>
              <a:lnSpc>
                <a:spcPct val="100000"/>
              </a:lnSpc>
            </a:pPr>
            <a:r>
              <a:rPr lang="en-GB" sz="1800" dirty="0">
                <a:solidFill>
                  <a:schemeClr val="tx1">
                    <a:lumMod val="65000"/>
                    <a:lumOff val="35000"/>
                  </a:schemeClr>
                </a:solidFill>
                <a:ea typeface="Lato"/>
                <a:cs typeface="Lato"/>
              </a:rPr>
              <a:t>If any documents are missing from your application, you won’t see the ‘submit’ button. Instead, a message will appear indicating which section is missing a document. Please revisit this section and upload the document, then return to the final page.</a:t>
            </a:r>
          </a:p>
          <a:p>
            <a:endParaRPr lang="en-GB" sz="1100" dirty="0"/>
          </a:p>
        </p:txBody>
      </p:sp>
    </p:spTree>
    <p:extLst>
      <p:ext uri="{BB962C8B-B14F-4D97-AF65-F5344CB8AC3E}">
        <p14:creationId xmlns:p14="http://schemas.microsoft.com/office/powerpoint/2010/main" val="800125993"/>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4"/>
                                        </p:tgtEl>
                                        <p:attrNameLst>
                                          <p:attrName>style.visibility</p:attrName>
                                        </p:attrNameLst>
                                      </p:cBhvr>
                                      <p:to>
                                        <p:strVal val="visible"/>
                                      </p:to>
                                    </p:set>
                                    <p:animEffect transition="in" filter="wipe(left)">
                                      <p:cBhvr>
                                        <p:cTn id="7" dur="500"/>
                                        <p:tgtEl>
                                          <p:spTgt spid="84"/>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85">
                                            <p:txEl>
                                              <p:pRg st="0" end="0"/>
                                            </p:txEl>
                                          </p:spTgt>
                                        </p:tgtEl>
                                        <p:attrNameLst>
                                          <p:attrName>style.visibility</p:attrName>
                                        </p:attrNameLst>
                                      </p:cBhvr>
                                      <p:to>
                                        <p:strVal val="visible"/>
                                      </p:to>
                                    </p:set>
                                    <p:animEffect transition="in" filter="fade">
                                      <p:cBhvr>
                                        <p:cTn id="11" dur="500"/>
                                        <p:tgtEl>
                                          <p:spTgt spid="8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 grpId="0" animBg="1"/>
      <p:bldP spid="8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Shape 2733">
            <a:extLst>
              <a:ext uri="{FF2B5EF4-FFF2-40B4-BE49-F238E27FC236}">
                <a16:creationId xmlns:a16="http://schemas.microsoft.com/office/drawing/2014/main" id="{111E2905-EC32-6C0F-284B-A9BD4F8A434A}"/>
              </a:ext>
            </a:extLst>
          </p:cNvPr>
          <p:cNvSpPr>
            <a:spLocks noChangeArrowheads="1"/>
          </p:cNvSpPr>
          <p:nvPr/>
        </p:nvSpPr>
        <p:spPr bwMode="auto">
          <a:xfrm>
            <a:off x="1985963" y="1654370"/>
            <a:ext cx="8324850" cy="965446"/>
          </a:xfrm>
          <a:prstGeom prst="rect">
            <a:avLst/>
          </a:prstGeom>
          <a:gradFill flip="none" rotWithShape="1">
            <a:gsLst>
              <a:gs pos="27000">
                <a:srgbClr val="20ADB7"/>
              </a:gs>
              <a:gs pos="100000">
                <a:srgbClr val="EEB523"/>
              </a:gs>
            </a:gsLst>
            <a:path path="circle">
              <a:fillToRect t="100000" r="100000"/>
            </a:path>
            <a:tileRect l="-100000" b="-100000"/>
          </a:gradFill>
          <a:ln>
            <a:noFill/>
          </a:ln>
        </p:spPr>
        <p:txBody>
          <a:bodyPr lIns="50800" tIns="50800" rIns="50800" bIns="5080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fontAlgn="base">
              <a:spcBef>
                <a:spcPct val="0"/>
              </a:spcBef>
              <a:spcAft>
                <a:spcPct val="0"/>
              </a:spcAft>
              <a:defRPr>
                <a:solidFill>
                  <a:schemeClr val="tx1"/>
                </a:solidFill>
                <a:latin typeface="Open Sans Light" panose="020B0306030504020204" pitchFamily="34" charset="0"/>
              </a:defRPr>
            </a:lvl6pPr>
            <a:lvl7pPr marL="2971800" indent="-228600" defTabSz="912813" fontAlgn="base">
              <a:spcBef>
                <a:spcPct val="0"/>
              </a:spcBef>
              <a:spcAft>
                <a:spcPct val="0"/>
              </a:spcAft>
              <a:defRPr>
                <a:solidFill>
                  <a:schemeClr val="tx1"/>
                </a:solidFill>
                <a:latin typeface="Open Sans Light" panose="020B0306030504020204" pitchFamily="34" charset="0"/>
              </a:defRPr>
            </a:lvl7pPr>
            <a:lvl8pPr marL="3429000" indent="-228600" defTabSz="912813" fontAlgn="base">
              <a:spcBef>
                <a:spcPct val="0"/>
              </a:spcBef>
              <a:spcAft>
                <a:spcPct val="0"/>
              </a:spcAft>
              <a:defRPr>
                <a:solidFill>
                  <a:schemeClr val="tx1"/>
                </a:solidFill>
                <a:latin typeface="Open Sans Light" panose="020B0306030504020204" pitchFamily="34" charset="0"/>
              </a:defRPr>
            </a:lvl8pPr>
            <a:lvl9pPr marL="3886200" indent="-228600" defTabSz="912813" fontAlgn="base">
              <a:spcBef>
                <a:spcPct val="0"/>
              </a:spcBef>
              <a:spcAft>
                <a:spcPct val="0"/>
              </a:spcAft>
              <a:defRPr>
                <a:solidFill>
                  <a:schemeClr val="tx1"/>
                </a:solidFill>
                <a:latin typeface="Open Sans Light" panose="020B0306030504020204" pitchFamily="34" charset="0"/>
              </a:defRPr>
            </a:lvl9pPr>
          </a:lstStyle>
          <a:p>
            <a:pPr eaLnBrk="1" hangingPunct="1">
              <a:defRPr/>
            </a:pPr>
            <a:endParaRPr lang="en-US" altLang="en-US" sz="3200">
              <a:solidFill>
                <a:srgbClr val="FFFFFF"/>
              </a:solidFill>
              <a:sym typeface="Helvetica Light"/>
            </a:endParaRPr>
          </a:p>
        </p:txBody>
      </p:sp>
      <p:sp>
        <p:nvSpPr>
          <p:cNvPr id="124" name="Shape 2736">
            <a:extLst>
              <a:ext uri="{FF2B5EF4-FFF2-40B4-BE49-F238E27FC236}">
                <a16:creationId xmlns:a16="http://schemas.microsoft.com/office/drawing/2014/main" id="{479AC20B-457A-4F92-4F31-5723B04ADF60}"/>
              </a:ext>
            </a:extLst>
          </p:cNvPr>
          <p:cNvSpPr>
            <a:spLocks noChangeArrowheads="1"/>
          </p:cNvSpPr>
          <p:nvPr/>
        </p:nvSpPr>
        <p:spPr bwMode="auto">
          <a:xfrm>
            <a:off x="1985963" y="2896571"/>
            <a:ext cx="8324850" cy="965446"/>
          </a:xfrm>
          <a:prstGeom prst="rect">
            <a:avLst/>
          </a:prstGeom>
          <a:gradFill flip="none" rotWithShape="1">
            <a:gsLst>
              <a:gs pos="27000">
                <a:srgbClr val="20ADB7"/>
              </a:gs>
              <a:gs pos="100000">
                <a:srgbClr val="EEB523"/>
              </a:gs>
            </a:gsLst>
            <a:path path="circle">
              <a:fillToRect t="100000" r="100000"/>
            </a:path>
            <a:tileRect l="-100000" b="-100000"/>
          </a:gradFill>
          <a:ln>
            <a:noFill/>
          </a:ln>
        </p:spPr>
        <p:txBody>
          <a:bodyPr lIns="50800" tIns="50800" rIns="50800" bIns="5080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fontAlgn="base">
              <a:spcBef>
                <a:spcPct val="0"/>
              </a:spcBef>
              <a:spcAft>
                <a:spcPct val="0"/>
              </a:spcAft>
              <a:defRPr>
                <a:solidFill>
                  <a:schemeClr val="tx1"/>
                </a:solidFill>
                <a:latin typeface="Open Sans Light" panose="020B0306030504020204" pitchFamily="34" charset="0"/>
              </a:defRPr>
            </a:lvl6pPr>
            <a:lvl7pPr marL="2971800" indent="-228600" defTabSz="912813" fontAlgn="base">
              <a:spcBef>
                <a:spcPct val="0"/>
              </a:spcBef>
              <a:spcAft>
                <a:spcPct val="0"/>
              </a:spcAft>
              <a:defRPr>
                <a:solidFill>
                  <a:schemeClr val="tx1"/>
                </a:solidFill>
                <a:latin typeface="Open Sans Light" panose="020B0306030504020204" pitchFamily="34" charset="0"/>
              </a:defRPr>
            </a:lvl7pPr>
            <a:lvl8pPr marL="3429000" indent="-228600" defTabSz="912813" fontAlgn="base">
              <a:spcBef>
                <a:spcPct val="0"/>
              </a:spcBef>
              <a:spcAft>
                <a:spcPct val="0"/>
              </a:spcAft>
              <a:defRPr>
                <a:solidFill>
                  <a:schemeClr val="tx1"/>
                </a:solidFill>
                <a:latin typeface="Open Sans Light" panose="020B0306030504020204" pitchFamily="34" charset="0"/>
              </a:defRPr>
            </a:lvl8pPr>
            <a:lvl9pPr marL="3886200" indent="-228600" defTabSz="912813" fontAlgn="base">
              <a:spcBef>
                <a:spcPct val="0"/>
              </a:spcBef>
              <a:spcAft>
                <a:spcPct val="0"/>
              </a:spcAft>
              <a:defRPr>
                <a:solidFill>
                  <a:schemeClr val="tx1"/>
                </a:solidFill>
                <a:latin typeface="Open Sans Light" panose="020B0306030504020204" pitchFamily="34" charset="0"/>
              </a:defRPr>
            </a:lvl9pPr>
          </a:lstStyle>
          <a:p>
            <a:pPr eaLnBrk="1" hangingPunct="1">
              <a:defRPr/>
            </a:pPr>
            <a:endParaRPr lang="en-US" altLang="en-US" sz="3200">
              <a:solidFill>
                <a:srgbClr val="FFFFFF"/>
              </a:solidFill>
              <a:sym typeface="Helvetica Light"/>
            </a:endParaRPr>
          </a:p>
        </p:txBody>
      </p:sp>
      <p:sp>
        <p:nvSpPr>
          <p:cNvPr id="125" name="Shape 2739">
            <a:extLst>
              <a:ext uri="{FF2B5EF4-FFF2-40B4-BE49-F238E27FC236}">
                <a16:creationId xmlns:a16="http://schemas.microsoft.com/office/drawing/2014/main" id="{45A545F7-E64F-9E13-9272-F0C79B866EB8}"/>
              </a:ext>
            </a:extLst>
          </p:cNvPr>
          <p:cNvSpPr>
            <a:spLocks noChangeArrowheads="1"/>
          </p:cNvSpPr>
          <p:nvPr/>
        </p:nvSpPr>
        <p:spPr bwMode="auto">
          <a:xfrm>
            <a:off x="1985963" y="4111977"/>
            <a:ext cx="8324850" cy="961831"/>
          </a:xfrm>
          <a:prstGeom prst="rect">
            <a:avLst/>
          </a:prstGeom>
          <a:gradFill flip="none" rotWithShape="1">
            <a:gsLst>
              <a:gs pos="27000">
                <a:srgbClr val="20ADB7"/>
              </a:gs>
              <a:gs pos="100000">
                <a:srgbClr val="EEB523"/>
              </a:gs>
            </a:gsLst>
            <a:path path="circle">
              <a:fillToRect t="100000" r="100000"/>
            </a:path>
            <a:tileRect l="-100000" b="-100000"/>
          </a:gradFill>
          <a:ln>
            <a:noFill/>
          </a:ln>
        </p:spPr>
        <p:txBody>
          <a:bodyPr lIns="50800" tIns="50800" rIns="50800" bIns="5080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fontAlgn="base">
              <a:spcBef>
                <a:spcPct val="0"/>
              </a:spcBef>
              <a:spcAft>
                <a:spcPct val="0"/>
              </a:spcAft>
              <a:defRPr>
                <a:solidFill>
                  <a:schemeClr val="tx1"/>
                </a:solidFill>
                <a:latin typeface="Open Sans Light" panose="020B0306030504020204" pitchFamily="34" charset="0"/>
              </a:defRPr>
            </a:lvl6pPr>
            <a:lvl7pPr marL="2971800" indent="-228600" defTabSz="912813" fontAlgn="base">
              <a:spcBef>
                <a:spcPct val="0"/>
              </a:spcBef>
              <a:spcAft>
                <a:spcPct val="0"/>
              </a:spcAft>
              <a:defRPr>
                <a:solidFill>
                  <a:schemeClr val="tx1"/>
                </a:solidFill>
                <a:latin typeface="Open Sans Light" panose="020B0306030504020204" pitchFamily="34" charset="0"/>
              </a:defRPr>
            </a:lvl7pPr>
            <a:lvl8pPr marL="3429000" indent="-228600" defTabSz="912813" fontAlgn="base">
              <a:spcBef>
                <a:spcPct val="0"/>
              </a:spcBef>
              <a:spcAft>
                <a:spcPct val="0"/>
              </a:spcAft>
              <a:defRPr>
                <a:solidFill>
                  <a:schemeClr val="tx1"/>
                </a:solidFill>
                <a:latin typeface="Open Sans Light" panose="020B0306030504020204" pitchFamily="34" charset="0"/>
              </a:defRPr>
            </a:lvl8pPr>
            <a:lvl9pPr marL="3886200" indent="-228600" defTabSz="912813" fontAlgn="base">
              <a:spcBef>
                <a:spcPct val="0"/>
              </a:spcBef>
              <a:spcAft>
                <a:spcPct val="0"/>
              </a:spcAft>
              <a:defRPr>
                <a:solidFill>
                  <a:schemeClr val="tx1"/>
                </a:solidFill>
                <a:latin typeface="Open Sans Light" panose="020B0306030504020204" pitchFamily="34" charset="0"/>
              </a:defRPr>
            </a:lvl9pPr>
          </a:lstStyle>
          <a:p>
            <a:pPr eaLnBrk="1" hangingPunct="1">
              <a:defRPr/>
            </a:pPr>
            <a:endParaRPr lang="en-US" altLang="en-US" sz="3200">
              <a:solidFill>
                <a:srgbClr val="FFFFFF"/>
              </a:solidFill>
              <a:sym typeface="Helvetica Light"/>
            </a:endParaRPr>
          </a:p>
        </p:txBody>
      </p:sp>
      <p:sp>
        <p:nvSpPr>
          <p:cNvPr id="11" name="Content Placeholder 10">
            <a:extLst>
              <a:ext uri="{FF2B5EF4-FFF2-40B4-BE49-F238E27FC236}">
                <a16:creationId xmlns:a16="http://schemas.microsoft.com/office/drawing/2014/main" id="{192E69CB-CD29-2969-D665-68AF893DDF24}"/>
              </a:ext>
            </a:extLst>
          </p:cNvPr>
          <p:cNvSpPr>
            <a:spLocks noGrp="1"/>
          </p:cNvSpPr>
          <p:nvPr>
            <p:ph sz="quarter" idx="16"/>
          </p:nvPr>
        </p:nvSpPr>
        <p:spPr>
          <a:xfrm>
            <a:off x="2243138" y="1698819"/>
            <a:ext cx="7810500" cy="828869"/>
          </a:xfrm>
        </p:spPr>
        <p:txBody>
          <a:bodyPr rtlCol="0" anchor="ctr">
            <a:noAutofit/>
          </a:bodyPr>
          <a:lstStyle/>
          <a:p>
            <a:pPr lvl="0" algn="ctr"/>
            <a:r>
              <a:rPr lang="en-GB" sz="1800" dirty="0">
                <a:solidFill>
                  <a:schemeClr val="bg1"/>
                </a:solidFill>
              </a:rPr>
              <a:t>The Health Care Professional Council is the regulator for allied health and health care science professions in the UK. </a:t>
            </a:r>
            <a:endParaRPr lang="en-US" sz="1800" dirty="0">
              <a:solidFill>
                <a:schemeClr val="bg1"/>
              </a:solidFill>
            </a:endParaRPr>
          </a:p>
        </p:txBody>
      </p:sp>
      <p:sp>
        <p:nvSpPr>
          <p:cNvPr id="148" name="Content Placeholder 10">
            <a:extLst>
              <a:ext uri="{FF2B5EF4-FFF2-40B4-BE49-F238E27FC236}">
                <a16:creationId xmlns:a16="http://schemas.microsoft.com/office/drawing/2014/main" id="{538C0D3B-C7D7-D4B7-5659-91C8989DA995}"/>
              </a:ext>
            </a:extLst>
          </p:cNvPr>
          <p:cNvSpPr>
            <a:spLocks noGrp="1"/>
          </p:cNvSpPr>
          <p:nvPr>
            <p:ph sz="quarter" idx="16"/>
          </p:nvPr>
        </p:nvSpPr>
        <p:spPr>
          <a:xfrm>
            <a:off x="2243138" y="2958483"/>
            <a:ext cx="7810500" cy="795532"/>
          </a:xfrm>
        </p:spPr>
        <p:txBody>
          <a:bodyPr anchor="ctr">
            <a:noAutofit/>
          </a:bodyPr>
          <a:lstStyle/>
          <a:p>
            <a:pPr lvl="0" algn="ctr"/>
            <a:r>
              <a:rPr lang="en-GB" sz="1800" dirty="0">
                <a:solidFill>
                  <a:schemeClr val="bg1"/>
                </a:solidFill>
              </a:rPr>
              <a:t>We only register people who meet our standards so that they can practise safely and effectively. We check the quality of training courses so that when someone completes one which meets our standards, we can register them.</a:t>
            </a:r>
          </a:p>
        </p:txBody>
      </p:sp>
      <p:sp>
        <p:nvSpPr>
          <p:cNvPr id="149" name="Content Placeholder 10">
            <a:extLst>
              <a:ext uri="{FF2B5EF4-FFF2-40B4-BE49-F238E27FC236}">
                <a16:creationId xmlns:a16="http://schemas.microsoft.com/office/drawing/2014/main" id="{81C5DFA4-E67F-676F-41DA-E5B44BBEE181}"/>
              </a:ext>
            </a:extLst>
          </p:cNvPr>
          <p:cNvSpPr>
            <a:spLocks noGrp="1"/>
          </p:cNvSpPr>
          <p:nvPr>
            <p:ph sz="quarter" idx="16"/>
          </p:nvPr>
        </p:nvSpPr>
        <p:spPr>
          <a:xfrm>
            <a:off x="2243138" y="4178652"/>
            <a:ext cx="7810500" cy="783644"/>
          </a:xfrm>
        </p:spPr>
        <p:txBody>
          <a:bodyPr anchor="ctr">
            <a:noAutofit/>
          </a:bodyPr>
          <a:lstStyle/>
          <a:p>
            <a:pPr lvl="0" algn="ctr"/>
            <a:r>
              <a:rPr lang="en-GB" sz="1800" dirty="0">
                <a:solidFill>
                  <a:schemeClr val="bg1"/>
                </a:solidFill>
              </a:rPr>
              <a:t>We also make sure that someone who has trained outside of the UK has met our standards before we register them.</a:t>
            </a:r>
          </a:p>
        </p:txBody>
      </p:sp>
      <p:sp>
        <p:nvSpPr>
          <p:cNvPr id="41" name="Title 1">
            <a:extLst>
              <a:ext uri="{FF2B5EF4-FFF2-40B4-BE49-F238E27FC236}">
                <a16:creationId xmlns:a16="http://schemas.microsoft.com/office/drawing/2014/main" id="{4F6CF913-46E9-4514-CF55-5E9B8E2D060C}"/>
              </a:ext>
            </a:extLst>
          </p:cNvPr>
          <p:cNvSpPr>
            <a:spLocks noGrp="1"/>
          </p:cNvSpPr>
          <p:nvPr>
            <p:ph type="title"/>
          </p:nvPr>
        </p:nvSpPr>
        <p:spPr>
          <a:xfrm>
            <a:off x="1576388" y="617538"/>
            <a:ext cx="9144000" cy="536575"/>
          </a:xfrm>
        </p:spPr>
        <p:txBody>
          <a:bodyPr rtlCol="0">
            <a:normAutofit fontScale="90000"/>
          </a:bodyPr>
          <a:lstStyle/>
          <a:p>
            <a:pPr defTabSz="914354" eaLnBrk="1" fontAlgn="auto" hangingPunct="1">
              <a:spcAft>
                <a:spcPts val="0"/>
              </a:spcAft>
              <a:defRPr/>
            </a:pPr>
            <a:r>
              <a:rPr lang="en-US" b="1" dirty="0"/>
              <a:t>WHAT IS HCPC?</a:t>
            </a:r>
            <a:endParaRPr lang="en-US" dirty="0"/>
          </a:p>
        </p:txBody>
      </p:sp>
      <p:sp>
        <p:nvSpPr>
          <p:cNvPr id="10" name="Shape 2739">
            <a:extLst>
              <a:ext uri="{FF2B5EF4-FFF2-40B4-BE49-F238E27FC236}">
                <a16:creationId xmlns:a16="http://schemas.microsoft.com/office/drawing/2014/main" id="{F0E8DBA2-40DA-C58E-B002-306A9B135796}"/>
              </a:ext>
            </a:extLst>
          </p:cNvPr>
          <p:cNvSpPr>
            <a:spLocks noChangeArrowheads="1"/>
          </p:cNvSpPr>
          <p:nvPr/>
        </p:nvSpPr>
        <p:spPr bwMode="auto">
          <a:xfrm>
            <a:off x="1985963" y="5357197"/>
            <a:ext cx="8324850" cy="961831"/>
          </a:xfrm>
          <a:prstGeom prst="rect">
            <a:avLst/>
          </a:prstGeom>
          <a:gradFill flip="none" rotWithShape="1">
            <a:gsLst>
              <a:gs pos="27000">
                <a:srgbClr val="20ADB7"/>
              </a:gs>
              <a:gs pos="100000">
                <a:srgbClr val="EEB523"/>
              </a:gs>
            </a:gsLst>
            <a:path path="circle">
              <a:fillToRect t="100000" r="100000"/>
            </a:path>
            <a:tileRect l="-100000" b="-100000"/>
          </a:gradFill>
          <a:ln>
            <a:noFill/>
          </a:ln>
        </p:spPr>
        <p:txBody>
          <a:bodyPr lIns="50800" tIns="50800" rIns="50800" bIns="5080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fontAlgn="base">
              <a:spcBef>
                <a:spcPct val="0"/>
              </a:spcBef>
              <a:spcAft>
                <a:spcPct val="0"/>
              </a:spcAft>
              <a:defRPr>
                <a:solidFill>
                  <a:schemeClr val="tx1"/>
                </a:solidFill>
                <a:latin typeface="Open Sans Light" panose="020B0306030504020204" pitchFamily="34" charset="0"/>
              </a:defRPr>
            </a:lvl6pPr>
            <a:lvl7pPr marL="2971800" indent="-228600" defTabSz="912813" fontAlgn="base">
              <a:spcBef>
                <a:spcPct val="0"/>
              </a:spcBef>
              <a:spcAft>
                <a:spcPct val="0"/>
              </a:spcAft>
              <a:defRPr>
                <a:solidFill>
                  <a:schemeClr val="tx1"/>
                </a:solidFill>
                <a:latin typeface="Open Sans Light" panose="020B0306030504020204" pitchFamily="34" charset="0"/>
              </a:defRPr>
            </a:lvl7pPr>
            <a:lvl8pPr marL="3429000" indent="-228600" defTabSz="912813" fontAlgn="base">
              <a:spcBef>
                <a:spcPct val="0"/>
              </a:spcBef>
              <a:spcAft>
                <a:spcPct val="0"/>
              </a:spcAft>
              <a:defRPr>
                <a:solidFill>
                  <a:schemeClr val="tx1"/>
                </a:solidFill>
                <a:latin typeface="Open Sans Light" panose="020B0306030504020204" pitchFamily="34" charset="0"/>
              </a:defRPr>
            </a:lvl8pPr>
            <a:lvl9pPr marL="3886200" indent="-228600" defTabSz="912813" fontAlgn="base">
              <a:spcBef>
                <a:spcPct val="0"/>
              </a:spcBef>
              <a:spcAft>
                <a:spcPct val="0"/>
              </a:spcAft>
              <a:defRPr>
                <a:solidFill>
                  <a:schemeClr val="tx1"/>
                </a:solidFill>
                <a:latin typeface="Open Sans Light" panose="020B0306030504020204" pitchFamily="34" charset="0"/>
              </a:defRPr>
            </a:lvl9pPr>
          </a:lstStyle>
          <a:p>
            <a:pPr eaLnBrk="1" hangingPunct="1">
              <a:defRPr/>
            </a:pPr>
            <a:endParaRPr lang="en-US" altLang="en-US" sz="3200">
              <a:solidFill>
                <a:srgbClr val="FFFFFF"/>
              </a:solidFill>
              <a:sym typeface="Helvetica Light"/>
            </a:endParaRPr>
          </a:p>
        </p:txBody>
      </p:sp>
      <p:sp>
        <p:nvSpPr>
          <p:cNvPr id="15" name="Content Placeholder 10">
            <a:extLst>
              <a:ext uri="{FF2B5EF4-FFF2-40B4-BE49-F238E27FC236}">
                <a16:creationId xmlns:a16="http://schemas.microsoft.com/office/drawing/2014/main" id="{80A86DAD-4A63-69E9-CDE9-B8E5D964DFB4}"/>
              </a:ext>
            </a:extLst>
          </p:cNvPr>
          <p:cNvSpPr txBox="1">
            <a:spLocks/>
          </p:cNvSpPr>
          <p:nvPr/>
        </p:nvSpPr>
        <p:spPr>
          <a:xfrm>
            <a:off x="2243138" y="5423872"/>
            <a:ext cx="7810500" cy="783644"/>
          </a:xfrm>
          <a:prstGeom prst="rect">
            <a:avLst/>
          </a:prstGeom>
        </p:spPr>
        <p:txBody>
          <a:bodyPr vert="horz" lIns="0" tIns="0" rIns="0" bIns="0" rtlCol="0" anchor="ctr">
            <a:noAutofit/>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bg1">
                    <a:lumMod val="50000"/>
                  </a:schemeClr>
                </a:solidFill>
                <a:latin typeface="Source Sans Pro" panose="020B0503030403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gn="ctr"/>
            <a:r>
              <a:rPr lang="en-GB" sz="1800" dirty="0">
                <a:solidFill>
                  <a:schemeClr val="bg1"/>
                </a:solidFill>
              </a:rPr>
              <a:t>To work as a fully qualified AHP/HSS in the UK you must have a HCPC registration</a:t>
            </a:r>
            <a:endParaRPr lang="en-US" sz="1800" dirty="0">
              <a:solidFill>
                <a:schemeClr val="bg1"/>
              </a:solidFill>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123"/>
                                        </p:tgtEl>
                                        <p:attrNameLst>
                                          <p:attrName>style.visibility</p:attrName>
                                        </p:attrNameLst>
                                      </p:cBhvr>
                                      <p:to>
                                        <p:strVal val="visible"/>
                                      </p:to>
                                    </p:set>
                                    <p:animEffect transition="in" filter="wipe(left)">
                                      <p:cBhvr>
                                        <p:cTn id="7" dur="500"/>
                                        <p:tgtEl>
                                          <p:spTgt spid="123"/>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11">
                                            <p:txEl>
                                              <p:pRg st="0" end="0"/>
                                            </p:txEl>
                                          </p:spTgt>
                                        </p:tgtEl>
                                        <p:attrNameLst>
                                          <p:attrName>style.visibility</p:attrName>
                                        </p:attrNameLst>
                                      </p:cBhvr>
                                      <p:to>
                                        <p:strVal val="visible"/>
                                      </p:to>
                                    </p:set>
                                    <p:animEffect transition="in" filter="wipe(left)">
                                      <p:cBhvr>
                                        <p:cTn id="11" dur="500"/>
                                        <p:tgtEl>
                                          <p:spTgt spid="11">
                                            <p:txEl>
                                              <p:pRg st="0" end="0"/>
                                            </p:txEl>
                                          </p:spTgt>
                                        </p:tgtEl>
                                      </p:cBhvr>
                                    </p:animEffect>
                                  </p:childTnLst>
                                </p:cTn>
                              </p:par>
                            </p:childTnLst>
                          </p:cTn>
                        </p:par>
                        <p:par>
                          <p:cTn id="12" fill="hold" nodeType="afterGroup">
                            <p:stCondLst>
                              <p:cond delay="1000"/>
                            </p:stCondLst>
                            <p:childTnLst>
                              <p:par>
                                <p:cTn id="13" presetID="22" presetClass="entr" presetSubtype="8" fill="hold" nodeType="afterEffect">
                                  <p:stCondLst>
                                    <p:cond delay="0"/>
                                  </p:stCondLst>
                                  <p:childTnLst>
                                    <p:set>
                                      <p:cBhvr>
                                        <p:cTn id="14" dur="1" fill="hold">
                                          <p:stCondLst>
                                            <p:cond delay="0"/>
                                          </p:stCondLst>
                                        </p:cTn>
                                        <p:tgtEl>
                                          <p:spTgt spid="124"/>
                                        </p:tgtEl>
                                        <p:attrNameLst>
                                          <p:attrName>style.visibility</p:attrName>
                                        </p:attrNameLst>
                                      </p:cBhvr>
                                      <p:to>
                                        <p:strVal val="visible"/>
                                      </p:to>
                                    </p:set>
                                    <p:animEffect transition="in" filter="wipe(left)">
                                      <p:cBhvr>
                                        <p:cTn id="15" dur="500"/>
                                        <p:tgtEl>
                                          <p:spTgt spid="124"/>
                                        </p:tgtEl>
                                      </p:cBhvr>
                                    </p:animEffect>
                                  </p:childTnLst>
                                </p:cTn>
                              </p:par>
                            </p:childTnLst>
                          </p:cTn>
                        </p:par>
                        <p:par>
                          <p:cTn id="16" fill="hold" nodeType="afterGroup">
                            <p:stCondLst>
                              <p:cond delay="1500"/>
                            </p:stCondLst>
                            <p:childTnLst>
                              <p:par>
                                <p:cTn id="17" presetID="22" presetClass="entr" presetSubtype="8" fill="hold" nodeType="afterEffect">
                                  <p:stCondLst>
                                    <p:cond delay="0"/>
                                  </p:stCondLst>
                                  <p:childTnLst>
                                    <p:set>
                                      <p:cBhvr>
                                        <p:cTn id="18" dur="1" fill="hold">
                                          <p:stCondLst>
                                            <p:cond delay="0"/>
                                          </p:stCondLst>
                                        </p:cTn>
                                        <p:tgtEl>
                                          <p:spTgt spid="148">
                                            <p:txEl>
                                              <p:pRg st="0" end="0"/>
                                            </p:txEl>
                                          </p:spTgt>
                                        </p:tgtEl>
                                        <p:attrNameLst>
                                          <p:attrName>style.visibility</p:attrName>
                                        </p:attrNameLst>
                                      </p:cBhvr>
                                      <p:to>
                                        <p:strVal val="visible"/>
                                      </p:to>
                                    </p:set>
                                    <p:animEffect transition="in" filter="wipe(left)">
                                      <p:cBhvr>
                                        <p:cTn id="19" dur="500"/>
                                        <p:tgtEl>
                                          <p:spTgt spid="148">
                                            <p:txEl>
                                              <p:pRg st="0" end="0"/>
                                            </p:txEl>
                                          </p:spTgt>
                                        </p:tgtEl>
                                      </p:cBhvr>
                                    </p:animEffect>
                                  </p:childTnLst>
                                </p:cTn>
                              </p:par>
                            </p:childTnLst>
                          </p:cTn>
                        </p:par>
                        <p:par>
                          <p:cTn id="20" fill="hold" nodeType="afterGroup">
                            <p:stCondLst>
                              <p:cond delay="2000"/>
                            </p:stCondLst>
                            <p:childTnLst>
                              <p:par>
                                <p:cTn id="21" presetID="22" presetClass="entr" presetSubtype="8" fill="hold" nodeType="afterEffect">
                                  <p:stCondLst>
                                    <p:cond delay="0"/>
                                  </p:stCondLst>
                                  <p:childTnLst>
                                    <p:set>
                                      <p:cBhvr>
                                        <p:cTn id="22" dur="1" fill="hold">
                                          <p:stCondLst>
                                            <p:cond delay="0"/>
                                          </p:stCondLst>
                                        </p:cTn>
                                        <p:tgtEl>
                                          <p:spTgt spid="125"/>
                                        </p:tgtEl>
                                        <p:attrNameLst>
                                          <p:attrName>style.visibility</p:attrName>
                                        </p:attrNameLst>
                                      </p:cBhvr>
                                      <p:to>
                                        <p:strVal val="visible"/>
                                      </p:to>
                                    </p:set>
                                    <p:animEffect transition="in" filter="wipe(left)">
                                      <p:cBhvr>
                                        <p:cTn id="23" dur="500"/>
                                        <p:tgtEl>
                                          <p:spTgt spid="125"/>
                                        </p:tgtEl>
                                      </p:cBhvr>
                                    </p:animEffect>
                                  </p:childTnLst>
                                </p:cTn>
                              </p:par>
                            </p:childTnLst>
                          </p:cTn>
                        </p:par>
                        <p:par>
                          <p:cTn id="24" fill="hold" nodeType="afterGroup">
                            <p:stCondLst>
                              <p:cond delay="2500"/>
                            </p:stCondLst>
                            <p:childTnLst>
                              <p:par>
                                <p:cTn id="25" presetID="22" presetClass="entr" presetSubtype="8" fill="hold" nodeType="afterEffect">
                                  <p:stCondLst>
                                    <p:cond delay="0"/>
                                  </p:stCondLst>
                                  <p:childTnLst>
                                    <p:set>
                                      <p:cBhvr>
                                        <p:cTn id="26" dur="1" fill="hold">
                                          <p:stCondLst>
                                            <p:cond delay="0"/>
                                          </p:stCondLst>
                                        </p:cTn>
                                        <p:tgtEl>
                                          <p:spTgt spid="149">
                                            <p:txEl>
                                              <p:pRg st="0" end="0"/>
                                            </p:txEl>
                                          </p:spTgt>
                                        </p:tgtEl>
                                        <p:attrNameLst>
                                          <p:attrName>style.visibility</p:attrName>
                                        </p:attrNameLst>
                                      </p:cBhvr>
                                      <p:to>
                                        <p:strVal val="visible"/>
                                      </p:to>
                                    </p:set>
                                    <p:animEffect transition="in" filter="wipe(left)">
                                      <p:cBhvr>
                                        <p:cTn id="27" dur="500"/>
                                        <p:tgtEl>
                                          <p:spTgt spid="149">
                                            <p:txEl>
                                              <p:pRg st="0" end="0"/>
                                            </p:txEl>
                                          </p:spTgt>
                                        </p:tgtEl>
                                      </p:cBhvr>
                                    </p:animEffect>
                                  </p:childTnLst>
                                </p:cTn>
                              </p:par>
                            </p:childTnLst>
                          </p:cTn>
                        </p:par>
                        <p:par>
                          <p:cTn id="28" fill="hold">
                            <p:stCondLst>
                              <p:cond delay="3000"/>
                            </p:stCondLst>
                            <p:childTnLst>
                              <p:par>
                                <p:cTn id="29" presetID="22" presetClass="entr" presetSubtype="8" fill="hold"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ipe(left)">
                                      <p:cBhvr>
                                        <p:cTn id="31" dur="500"/>
                                        <p:tgtEl>
                                          <p:spTgt spid="10"/>
                                        </p:tgtEl>
                                      </p:cBhvr>
                                    </p:animEffect>
                                  </p:childTnLst>
                                </p:cTn>
                              </p:par>
                            </p:childTnLst>
                          </p:cTn>
                        </p:par>
                        <p:par>
                          <p:cTn id="32" fill="hold">
                            <p:stCondLst>
                              <p:cond delay="3500"/>
                            </p:stCondLst>
                            <p:childTnLst>
                              <p:par>
                                <p:cTn id="33" presetID="22" presetClass="entr" presetSubtype="8" fill="hold" nodeType="afterEffect">
                                  <p:stCondLst>
                                    <p:cond delay="0"/>
                                  </p:stCondLst>
                                  <p:childTnLst>
                                    <p:set>
                                      <p:cBhvr>
                                        <p:cTn id="34" dur="1" fill="hold">
                                          <p:stCondLst>
                                            <p:cond delay="0"/>
                                          </p:stCondLst>
                                        </p:cTn>
                                        <p:tgtEl>
                                          <p:spTgt spid="15">
                                            <p:txEl>
                                              <p:pRg st="0" end="0"/>
                                            </p:txEl>
                                          </p:spTgt>
                                        </p:tgtEl>
                                        <p:attrNameLst>
                                          <p:attrName>style.visibility</p:attrName>
                                        </p:attrNameLst>
                                      </p:cBhvr>
                                      <p:to>
                                        <p:strVal val="visible"/>
                                      </p:to>
                                    </p:set>
                                    <p:animEffect transition="in" filter="wipe(left)">
                                      <p:cBhvr>
                                        <p:cTn id="35" dur="500"/>
                                        <p:tgtEl>
                                          <p:spTgt spid="1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 grpId="0" animBg="1"/>
      <p:bldP spid="124" grpId="0" animBg="1"/>
      <p:bldP spid="125" grpId="0" animBg="1"/>
      <p:bldP spid="11" grpId="0" build="p"/>
      <p:bldP spid="148" grpId="0" build="p"/>
      <p:bldP spid="149" grpId="0" build="p"/>
      <p:bldP spid="10" grpId="0" animBg="1"/>
      <p:bldP spid="15"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6">
            <a:extLst>
              <a:ext uri="{FF2B5EF4-FFF2-40B4-BE49-F238E27FC236}">
                <a16:creationId xmlns:a16="http://schemas.microsoft.com/office/drawing/2014/main" id="{DEAE34F0-DC29-8A7D-E15C-56D7D4E60053}"/>
              </a:ext>
            </a:extLst>
          </p:cNvPr>
          <p:cNvSpPr txBox="1">
            <a:spLocks/>
          </p:cNvSpPr>
          <p:nvPr/>
        </p:nvSpPr>
        <p:spPr>
          <a:xfrm>
            <a:off x="1511168" y="1432559"/>
            <a:ext cx="9169665" cy="2924175"/>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000" b="1" dirty="0">
                <a:solidFill>
                  <a:schemeClr val="tx1">
                    <a:lumMod val="65000"/>
                    <a:lumOff val="35000"/>
                  </a:schemeClr>
                </a:solidFill>
                <a:ea typeface="Lato"/>
                <a:cs typeface="Lato"/>
              </a:rPr>
              <a:t>Scrutiny fee</a:t>
            </a:r>
          </a:p>
          <a:p>
            <a:pPr>
              <a:lnSpc>
                <a:spcPct val="100000"/>
              </a:lnSpc>
              <a:spcBef>
                <a:spcPts val="600"/>
              </a:spcBef>
            </a:pPr>
            <a:r>
              <a:rPr lang="en-GB" sz="1800" dirty="0">
                <a:solidFill>
                  <a:schemeClr val="tx1">
                    <a:lumMod val="65000"/>
                    <a:lumOff val="35000"/>
                  </a:schemeClr>
                </a:solidFill>
                <a:ea typeface="Lato"/>
                <a:cs typeface="Lato"/>
              </a:rPr>
              <a:t>The scrutiny fee is a one off non-refundable payment of £539.65. This fee is for the assessment of your application. Once you have submitted your application online, you will be asked to pay your scrutiny fee online. Your application won't be submitted until this payment is made.</a:t>
            </a:r>
          </a:p>
          <a:p>
            <a:r>
              <a:rPr lang="en-GB" sz="1800" dirty="0">
                <a:solidFill>
                  <a:schemeClr val="tx1">
                    <a:lumMod val="65000"/>
                    <a:lumOff val="35000"/>
                  </a:schemeClr>
                </a:solidFill>
                <a:ea typeface="Lato"/>
                <a:cs typeface="Lato"/>
              </a:rPr>
              <a:t>If your application is successful, you will receive a second WorldPay payment link by email for payment of your registration fees.</a:t>
            </a:r>
          </a:p>
          <a:p>
            <a:r>
              <a:rPr lang="en-GB" sz="1800" dirty="0">
                <a:solidFill>
                  <a:schemeClr val="tx1">
                    <a:lumMod val="65000"/>
                    <a:lumOff val="35000"/>
                  </a:schemeClr>
                </a:solidFill>
                <a:ea typeface="Lato"/>
                <a:cs typeface="Lato"/>
              </a:rPr>
              <a:t>Please note that this link is valid for 72 hours so you must pay your fee promptly.</a:t>
            </a:r>
          </a:p>
          <a:p>
            <a:pPr eaLnBrk="0" fontAlgn="base" hangingPunct="0">
              <a:lnSpc>
                <a:spcPct val="100000"/>
              </a:lnSpc>
              <a:spcBef>
                <a:spcPct val="0"/>
              </a:spcBef>
              <a:spcAft>
                <a:spcPct val="0"/>
              </a:spcAft>
            </a:pPr>
            <a:endParaRPr lang="en-US" altLang="en-US" sz="1800" dirty="0">
              <a:solidFill>
                <a:schemeClr val="tx1">
                  <a:lumMod val="65000"/>
                  <a:lumOff val="35000"/>
                </a:schemeClr>
              </a:solidFill>
              <a:ea typeface="Lato"/>
              <a:cs typeface="Lato"/>
            </a:endParaRPr>
          </a:p>
          <a:p>
            <a:pPr eaLnBrk="0" fontAlgn="base" hangingPunct="0">
              <a:lnSpc>
                <a:spcPct val="100000"/>
              </a:lnSpc>
              <a:spcBef>
                <a:spcPct val="0"/>
              </a:spcBef>
              <a:spcAft>
                <a:spcPct val="0"/>
              </a:spcAft>
            </a:pPr>
            <a:endParaRPr lang="en-US" altLang="en-US" sz="1800" dirty="0">
              <a:solidFill>
                <a:schemeClr val="tx1">
                  <a:lumMod val="65000"/>
                  <a:lumOff val="35000"/>
                </a:schemeClr>
              </a:solidFill>
              <a:ea typeface="Lato"/>
              <a:cs typeface="Lato"/>
            </a:endParaRPr>
          </a:p>
          <a:p>
            <a:pPr marL="0" indent="0">
              <a:buFont typeface="Arial" panose="020B0604020202020204" pitchFamily="34" charset="0"/>
              <a:buNone/>
            </a:pPr>
            <a:endParaRPr lang="en-GB" b="1" dirty="0"/>
          </a:p>
          <a:p>
            <a:pPr marL="0" indent="0">
              <a:buFont typeface="Arial" panose="020B0604020202020204" pitchFamily="34" charset="0"/>
              <a:buNone/>
            </a:pPr>
            <a:endParaRPr lang="en-GB" b="1" dirty="0"/>
          </a:p>
        </p:txBody>
      </p:sp>
      <p:sp>
        <p:nvSpPr>
          <p:cNvPr id="84" name="Shape 2733">
            <a:extLst>
              <a:ext uri="{FF2B5EF4-FFF2-40B4-BE49-F238E27FC236}">
                <a16:creationId xmlns:a16="http://schemas.microsoft.com/office/drawing/2014/main" id="{9A131614-D195-E374-3CC4-9351BE4C3BC7}"/>
              </a:ext>
            </a:extLst>
          </p:cNvPr>
          <p:cNvSpPr>
            <a:spLocks noChangeArrowheads="1"/>
          </p:cNvSpPr>
          <p:nvPr/>
        </p:nvSpPr>
        <p:spPr bwMode="auto">
          <a:xfrm>
            <a:off x="4162978" y="564940"/>
            <a:ext cx="3866044" cy="448351"/>
          </a:xfrm>
          <a:prstGeom prst="rect">
            <a:avLst/>
          </a:prstGeom>
          <a:gradFill flip="none" rotWithShape="1">
            <a:gsLst>
              <a:gs pos="27000">
                <a:srgbClr val="20ADB7"/>
              </a:gs>
              <a:gs pos="100000">
                <a:srgbClr val="EEB523"/>
              </a:gs>
            </a:gsLst>
            <a:path path="circle">
              <a:fillToRect t="100000" r="100000"/>
            </a:path>
            <a:tileRect l="-100000" b="-100000"/>
          </a:gradFill>
          <a:ln>
            <a:noFill/>
          </a:ln>
        </p:spPr>
        <p:txBody>
          <a:bodyPr lIns="50800" tIns="50800" rIns="50800" bIns="5080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fontAlgn="base">
              <a:spcBef>
                <a:spcPct val="0"/>
              </a:spcBef>
              <a:spcAft>
                <a:spcPct val="0"/>
              </a:spcAft>
              <a:defRPr>
                <a:solidFill>
                  <a:schemeClr val="tx1"/>
                </a:solidFill>
                <a:latin typeface="Open Sans Light" panose="020B0306030504020204" pitchFamily="34" charset="0"/>
              </a:defRPr>
            </a:lvl6pPr>
            <a:lvl7pPr marL="2971800" indent="-228600" defTabSz="912813" fontAlgn="base">
              <a:spcBef>
                <a:spcPct val="0"/>
              </a:spcBef>
              <a:spcAft>
                <a:spcPct val="0"/>
              </a:spcAft>
              <a:defRPr>
                <a:solidFill>
                  <a:schemeClr val="tx1"/>
                </a:solidFill>
                <a:latin typeface="Open Sans Light" panose="020B0306030504020204" pitchFamily="34" charset="0"/>
              </a:defRPr>
            </a:lvl7pPr>
            <a:lvl8pPr marL="3429000" indent="-228600" defTabSz="912813" fontAlgn="base">
              <a:spcBef>
                <a:spcPct val="0"/>
              </a:spcBef>
              <a:spcAft>
                <a:spcPct val="0"/>
              </a:spcAft>
              <a:defRPr>
                <a:solidFill>
                  <a:schemeClr val="tx1"/>
                </a:solidFill>
                <a:latin typeface="Open Sans Light" panose="020B0306030504020204" pitchFamily="34" charset="0"/>
              </a:defRPr>
            </a:lvl8pPr>
            <a:lvl9pPr marL="3886200" indent="-228600" defTabSz="912813" fontAlgn="base">
              <a:spcBef>
                <a:spcPct val="0"/>
              </a:spcBef>
              <a:spcAft>
                <a:spcPct val="0"/>
              </a:spcAft>
              <a:defRPr>
                <a:solidFill>
                  <a:schemeClr val="tx1"/>
                </a:solidFill>
                <a:latin typeface="Open Sans Light" panose="020B0306030504020204" pitchFamily="34" charset="0"/>
              </a:defRPr>
            </a:lvl9pPr>
          </a:lstStyle>
          <a:p>
            <a:pPr eaLnBrk="1" hangingPunct="1">
              <a:defRPr/>
            </a:pPr>
            <a:endParaRPr lang="en-US" altLang="en-US" sz="3200">
              <a:solidFill>
                <a:srgbClr val="FFFFFF"/>
              </a:solidFill>
              <a:sym typeface="Helvetica Light"/>
            </a:endParaRPr>
          </a:p>
        </p:txBody>
      </p:sp>
      <p:sp>
        <p:nvSpPr>
          <p:cNvPr id="85" name="Text Placeholder 1">
            <a:extLst>
              <a:ext uri="{FF2B5EF4-FFF2-40B4-BE49-F238E27FC236}">
                <a16:creationId xmlns:a16="http://schemas.microsoft.com/office/drawing/2014/main" id="{ADFBCC83-DD4D-EAA0-0F59-35E99952591F}"/>
              </a:ext>
            </a:extLst>
          </p:cNvPr>
          <p:cNvSpPr txBox="1">
            <a:spLocks/>
          </p:cNvSpPr>
          <p:nvPr/>
        </p:nvSpPr>
        <p:spPr>
          <a:xfrm>
            <a:off x="4454218" y="564940"/>
            <a:ext cx="3254763" cy="433111"/>
          </a:xfrm>
          <a:prstGeom prst="rect">
            <a:avLst/>
          </a:prstGeom>
        </p:spPr>
        <p:txBody>
          <a:bodyPr vert="horz" lIns="0" tIns="45720" rIns="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1050" kern="1200" baseline="0">
                <a:solidFill>
                  <a:schemeClr val="bg1">
                    <a:lumMod val="65000"/>
                  </a:schemeClr>
                </a:solidFill>
                <a:latin typeface="+mn-lt"/>
                <a:ea typeface="+mn-ea"/>
                <a:cs typeface="+mn-cs"/>
              </a:defRPr>
            </a:lvl1pPr>
            <a:lvl2pPr marL="457177"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Source Sans Pro" panose="020B0503030403020204" pitchFamily="34" charset="0"/>
                <a:ea typeface="+mn-ea"/>
                <a:cs typeface="+mn-cs"/>
              </a:defRPr>
            </a:lvl2pPr>
            <a:lvl3pPr marL="914354"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Source Sans Pro" panose="020B0503030403020204" pitchFamily="34" charset="0"/>
                <a:ea typeface="+mn-ea"/>
                <a:cs typeface="+mn-cs"/>
              </a:defRPr>
            </a:lvl3pPr>
            <a:lvl4pPr marL="1371531"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Source Sans Pro" panose="020B0503030403020204" pitchFamily="34" charset="0"/>
                <a:ea typeface="+mn-ea"/>
                <a:cs typeface="+mn-cs"/>
              </a:defRPr>
            </a:lvl4pPr>
            <a:lvl5pPr marL="1828709"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Source Sans Pro" panose="020B0503030403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defTabSz="914354">
              <a:defRPr/>
            </a:pPr>
            <a:r>
              <a:rPr lang="en-US" sz="2000" dirty="0">
                <a:solidFill>
                  <a:schemeClr val="bg1"/>
                </a:solidFill>
              </a:rPr>
              <a:t>Paying your scrutiny fee</a:t>
            </a:r>
            <a:endParaRPr lang="en-US" sz="1400" dirty="0">
              <a:solidFill>
                <a:schemeClr val="bg1"/>
              </a:solidFill>
            </a:endParaRPr>
          </a:p>
        </p:txBody>
      </p:sp>
    </p:spTree>
    <p:extLst>
      <p:ext uri="{BB962C8B-B14F-4D97-AF65-F5344CB8AC3E}">
        <p14:creationId xmlns:p14="http://schemas.microsoft.com/office/powerpoint/2010/main" val="243443974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4"/>
                                        </p:tgtEl>
                                        <p:attrNameLst>
                                          <p:attrName>style.visibility</p:attrName>
                                        </p:attrNameLst>
                                      </p:cBhvr>
                                      <p:to>
                                        <p:strVal val="visible"/>
                                      </p:to>
                                    </p:set>
                                    <p:animEffect transition="in" filter="wipe(left)">
                                      <p:cBhvr>
                                        <p:cTn id="7" dur="500"/>
                                        <p:tgtEl>
                                          <p:spTgt spid="84"/>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85">
                                            <p:txEl>
                                              <p:pRg st="0" end="0"/>
                                            </p:txEl>
                                          </p:spTgt>
                                        </p:tgtEl>
                                        <p:attrNameLst>
                                          <p:attrName>style.visibility</p:attrName>
                                        </p:attrNameLst>
                                      </p:cBhvr>
                                      <p:to>
                                        <p:strVal val="visible"/>
                                      </p:to>
                                    </p:set>
                                    <p:animEffect transition="in" filter="fade">
                                      <p:cBhvr>
                                        <p:cTn id="11" dur="500"/>
                                        <p:tgtEl>
                                          <p:spTgt spid="8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 grpId="0" animBg="1"/>
      <p:bldP spid="8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Shape 2733">
            <a:extLst>
              <a:ext uri="{FF2B5EF4-FFF2-40B4-BE49-F238E27FC236}">
                <a16:creationId xmlns:a16="http://schemas.microsoft.com/office/drawing/2014/main" id="{450FEC0A-90C9-3AC7-AD59-53E55BEE790B}"/>
              </a:ext>
            </a:extLst>
          </p:cNvPr>
          <p:cNvSpPr>
            <a:spLocks noChangeArrowheads="1"/>
          </p:cNvSpPr>
          <p:nvPr/>
        </p:nvSpPr>
        <p:spPr bwMode="auto">
          <a:xfrm rot="10800000">
            <a:off x="947104" y="2799707"/>
            <a:ext cx="1178612" cy="1254133"/>
          </a:xfrm>
          <a:prstGeom prst="rect">
            <a:avLst/>
          </a:prstGeom>
          <a:gradFill flip="none" rotWithShape="1">
            <a:gsLst>
              <a:gs pos="27000">
                <a:srgbClr val="20ADB7"/>
              </a:gs>
              <a:gs pos="100000">
                <a:srgbClr val="EEB523"/>
              </a:gs>
            </a:gsLst>
            <a:path path="circle">
              <a:fillToRect t="100000" r="100000"/>
            </a:path>
            <a:tileRect l="-100000" b="-100000"/>
          </a:gradFill>
          <a:ln>
            <a:noFill/>
          </a:ln>
        </p:spPr>
        <p:txBody>
          <a:bodyPr lIns="50800" tIns="50800" rIns="50800" bIns="5080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fontAlgn="base">
              <a:spcBef>
                <a:spcPct val="0"/>
              </a:spcBef>
              <a:spcAft>
                <a:spcPct val="0"/>
              </a:spcAft>
              <a:defRPr>
                <a:solidFill>
                  <a:schemeClr val="tx1"/>
                </a:solidFill>
                <a:latin typeface="Open Sans Light" panose="020B0306030504020204" pitchFamily="34" charset="0"/>
              </a:defRPr>
            </a:lvl6pPr>
            <a:lvl7pPr marL="2971800" indent="-228600" defTabSz="912813" fontAlgn="base">
              <a:spcBef>
                <a:spcPct val="0"/>
              </a:spcBef>
              <a:spcAft>
                <a:spcPct val="0"/>
              </a:spcAft>
              <a:defRPr>
                <a:solidFill>
                  <a:schemeClr val="tx1"/>
                </a:solidFill>
                <a:latin typeface="Open Sans Light" panose="020B0306030504020204" pitchFamily="34" charset="0"/>
              </a:defRPr>
            </a:lvl7pPr>
            <a:lvl8pPr marL="3429000" indent="-228600" defTabSz="912813" fontAlgn="base">
              <a:spcBef>
                <a:spcPct val="0"/>
              </a:spcBef>
              <a:spcAft>
                <a:spcPct val="0"/>
              </a:spcAft>
              <a:defRPr>
                <a:solidFill>
                  <a:schemeClr val="tx1"/>
                </a:solidFill>
                <a:latin typeface="Open Sans Light" panose="020B0306030504020204" pitchFamily="34" charset="0"/>
              </a:defRPr>
            </a:lvl8pPr>
            <a:lvl9pPr marL="3886200" indent="-228600" defTabSz="912813" fontAlgn="base">
              <a:spcBef>
                <a:spcPct val="0"/>
              </a:spcBef>
              <a:spcAft>
                <a:spcPct val="0"/>
              </a:spcAft>
              <a:defRPr>
                <a:solidFill>
                  <a:schemeClr val="tx1"/>
                </a:solidFill>
                <a:latin typeface="Open Sans Light" panose="020B0306030504020204" pitchFamily="34" charset="0"/>
              </a:defRPr>
            </a:lvl9pPr>
          </a:lstStyle>
          <a:p>
            <a:pPr eaLnBrk="1" hangingPunct="1">
              <a:defRPr/>
            </a:pPr>
            <a:endParaRPr lang="en-US" altLang="en-US" sz="3200">
              <a:solidFill>
                <a:srgbClr val="FFFFFF"/>
              </a:solidFill>
              <a:sym typeface="Helvetica Light"/>
            </a:endParaRPr>
          </a:p>
        </p:txBody>
      </p:sp>
      <p:sp>
        <p:nvSpPr>
          <p:cNvPr id="30" name="Shape 2733">
            <a:extLst>
              <a:ext uri="{FF2B5EF4-FFF2-40B4-BE49-F238E27FC236}">
                <a16:creationId xmlns:a16="http://schemas.microsoft.com/office/drawing/2014/main" id="{20277C29-E1CC-85D1-91B2-2B07D7082D56}"/>
              </a:ext>
            </a:extLst>
          </p:cNvPr>
          <p:cNvSpPr>
            <a:spLocks noChangeArrowheads="1"/>
          </p:cNvSpPr>
          <p:nvPr/>
        </p:nvSpPr>
        <p:spPr bwMode="auto">
          <a:xfrm rot="10800000">
            <a:off x="2749261" y="2799707"/>
            <a:ext cx="1178612" cy="1254133"/>
          </a:xfrm>
          <a:prstGeom prst="rect">
            <a:avLst/>
          </a:prstGeom>
          <a:gradFill flip="none" rotWithShape="1">
            <a:gsLst>
              <a:gs pos="27000">
                <a:srgbClr val="20ADB7"/>
              </a:gs>
              <a:gs pos="100000">
                <a:srgbClr val="EEB523"/>
              </a:gs>
            </a:gsLst>
            <a:path path="circle">
              <a:fillToRect t="100000" r="100000"/>
            </a:path>
            <a:tileRect l="-100000" b="-100000"/>
          </a:gradFill>
          <a:ln>
            <a:noFill/>
          </a:ln>
        </p:spPr>
        <p:txBody>
          <a:bodyPr lIns="50800" tIns="50800" rIns="50800" bIns="5080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fontAlgn="base">
              <a:spcBef>
                <a:spcPct val="0"/>
              </a:spcBef>
              <a:spcAft>
                <a:spcPct val="0"/>
              </a:spcAft>
              <a:defRPr>
                <a:solidFill>
                  <a:schemeClr val="tx1"/>
                </a:solidFill>
                <a:latin typeface="Open Sans Light" panose="020B0306030504020204" pitchFamily="34" charset="0"/>
              </a:defRPr>
            </a:lvl6pPr>
            <a:lvl7pPr marL="2971800" indent="-228600" defTabSz="912813" fontAlgn="base">
              <a:spcBef>
                <a:spcPct val="0"/>
              </a:spcBef>
              <a:spcAft>
                <a:spcPct val="0"/>
              </a:spcAft>
              <a:defRPr>
                <a:solidFill>
                  <a:schemeClr val="tx1"/>
                </a:solidFill>
                <a:latin typeface="Open Sans Light" panose="020B0306030504020204" pitchFamily="34" charset="0"/>
              </a:defRPr>
            </a:lvl7pPr>
            <a:lvl8pPr marL="3429000" indent="-228600" defTabSz="912813" fontAlgn="base">
              <a:spcBef>
                <a:spcPct val="0"/>
              </a:spcBef>
              <a:spcAft>
                <a:spcPct val="0"/>
              </a:spcAft>
              <a:defRPr>
                <a:solidFill>
                  <a:schemeClr val="tx1"/>
                </a:solidFill>
                <a:latin typeface="Open Sans Light" panose="020B0306030504020204" pitchFamily="34" charset="0"/>
              </a:defRPr>
            </a:lvl8pPr>
            <a:lvl9pPr marL="3886200" indent="-228600" defTabSz="912813" fontAlgn="base">
              <a:spcBef>
                <a:spcPct val="0"/>
              </a:spcBef>
              <a:spcAft>
                <a:spcPct val="0"/>
              </a:spcAft>
              <a:defRPr>
                <a:solidFill>
                  <a:schemeClr val="tx1"/>
                </a:solidFill>
                <a:latin typeface="Open Sans Light" panose="020B0306030504020204" pitchFamily="34" charset="0"/>
              </a:defRPr>
            </a:lvl9pPr>
          </a:lstStyle>
          <a:p>
            <a:pPr eaLnBrk="1" hangingPunct="1">
              <a:defRPr/>
            </a:pPr>
            <a:endParaRPr lang="en-US" altLang="en-US" sz="3200">
              <a:solidFill>
                <a:srgbClr val="FFFFFF"/>
              </a:solidFill>
              <a:sym typeface="Helvetica Light"/>
            </a:endParaRPr>
          </a:p>
        </p:txBody>
      </p:sp>
      <p:sp>
        <p:nvSpPr>
          <p:cNvPr id="31" name="Shape 2733">
            <a:extLst>
              <a:ext uri="{FF2B5EF4-FFF2-40B4-BE49-F238E27FC236}">
                <a16:creationId xmlns:a16="http://schemas.microsoft.com/office/drawing/2014/main" id="{E16013A0-6367-553C-71EA-5EC087472AF6}"/>
              </a:ext>
            </a:extLst>
          </p:cNvPr>
          <p:cNvSpPr>
            <a:spLocks noChangeArrowheads="1"/>
          </p:cNvSpPr>
          <p:nvPr/>
        </p:nvSpPr>
        <p:spPr bwMode="auto">
          <a:xfrm rot="10800000">
            <a:off x="4650491" y="2799707"/>
            <a:ext cx="1178612" cy="1254133"/>
          </a:xfrm>
          <a:prstGeom prst="rect">
            <a:avLst/>
          </a:prstGeom>
          <a:gradFill flip="none" rotWithShape="1">
            <a:gsLst>
              <a:gs pos="27000">
                <a:srgbClr val="20ADB7"/>
              </a:gs>
              <a:gs pos="100000">
                <a:srgbClr val="EEB523"/>
              </a:gs>
            </a:gsLst>
            <a:path path="circle">
              <a:fillToRect t="100000" r="100000"/>
            </a:path>
            <a:tileRect l="-100000" b="-100000"/>
          </a:gradFill>
          <a:ln>
            <a:noFill/>
          </a:ln>
        </p:spPr>
        <p:txBody>
          <a:bodyPr lIns="50800" tIns="50800" rIns="50800" bIns="5080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fontAlgn="base">
              <a:spcBef>
                <a:spcPct val="0"/>
              </a:spcBef>
              <a:spcAft>
                <a:spcPct val="0"/>
              </a:spcAft>
              <a:defRPr>
                <a:solidFill>
                  <a:schemeClr val="tx1"/>
                </a:solidFill>
                <a:latin typeface="Open Sans Light" panose="020B0306030504020204" pitchFamily="34" charset="0"/>
              </a:defRPr>
            </a:lvl6pPr>
            <a:lvl7pPr marL="2971800" indent="-228600" defTabSz="912813" fontAlgn="base">
              <a:spcBef>
                <a:spcPct val="0"/>
              </a:spcBef>
              <a:spcAft>
                <a:spcPct val="0"/>
              </a:spcAft>
              <a:defRPr>
                <a:solidFill>
                  <a:schemeClr val="tx1"/>
                </a:solidFill>
                <a:latin typeface="Open Sans Light" panose="020B0306030504020204" pitchFamily="34" charset="0"/>
              </a:defRPr>
            </a:lvl7pPr>
            <a:lvl8pPr marL="3429000" indent="-228600" defTabSz="912813" fontAlgn="base">
              <a:spcBef>
                <a:spcPct val="0"/>
              </a:spcBef>
              <a:spcAft>
                <a:spcPct val="0"/>
              </a:spcAft>
              <a:defRPr>
                <a:solidFill>
                  <a:schemeClr val="tx1"/>
                </a:solidFill>
                <a:latin typeface="Open Sans Light" panose="020B0306030504020204" pitchFamily="34" charset="0"/>
              </a:defRPr>
            </a:lvl8pPr>
            <a:lvl9pPr marL="3886200" indent="-228600" defTabSz="912813" fontAlgn="base">
              <a:spcBef>
                <a:spcPct val="0"/>
              </a:spcBef>
              <a:spcAft>
                <a:spcPct val="0"/>
              </a:spcAft>
              <a:defRPr>
                <a:solidFill>
                  <a:schemeClr val="tx1"/>
                </a:solidFill>
                <a:latin typeface="Open Sans Light" panose="020B0306030504020204" pitchFamily="34" charset="0"/>
              </a:defRPr>
            </a:lvl9pPr>
          </a:lstStyle>
          <a:p>
            <a:pPr eaLnBrk="1" hangingPunct="1">
              <a:defRPr/>
            </a:pPr>
            <a:endParaRPr lang="en-US" altLang="en-US" sz="3200">
              <a:solidFill>
                <a:srgbClr val="FFFFFF"/>
              </a:solidFill>
              <a:sym typeface="Helvetica Light"/>
            </a:endParaRPr>
          </a:p>
        </p:txBody>
      </p:sp>
      <p:sp>
        <p:nvSpPr>
          <p:cNvPr id="32" name="Shape 2733">
            <a:extLst>
              <a:ext uri="{FF2B5EF4-FFF2-40B4-BE49-F238E27FC236}">
                <a16:creationId xmlns:a16="http://schemas.microsoft.com/office/drawing/2014/main" id="{389DAAB1-B0EB-84AF-1F6D-7CAD06FED656}"/>
              </a:ext>
            </a:extLst>
          </p:cNvPr>
          <p:cNvSpPr>
            <a:spLocks noChangeArrowheads="1"/>
          </p:cNvSpPr>
          <p:nvPr/>
        </p:nvSpPr>
        <p:spPr bwMode="auto">
          <a:xfrm rot="10800000">
            <a:off x="6452648" y="2799707"/>
            <a:ext cx="1178612" cy="1254133"/>
          </a:xfrm>
          <a:prstGeom prst="rect">
            <a:avLst/>
          </a:prstGeom>
          <a:gradFill flip="none" rotWithShape="1">
            <a:gsLst>
              <a:gs pos="27000">
                <a:srgbClr val="20ADB7"/>
              </a:gs>
              <a:gs pos="100000">
                <a:srgbClr val="EEB523"/>
              </a:gs>
            </a:gsLst>
            <a:path path="circle">
              <a:fillToRect t="100000" r="100000"/>
            </a:path>
            <a:tileRect l="-100000" b="-100000"/>
          </a:gradFill>
          <a:ln>
            <a:noFill/>
          </a:ln>
        </p:spPr>
        <p:txBody>
          <a:bodyPr lIns="50800" tIns="50800" rIns="50800" bIns="5080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fontAlgn="base">
              <a:spcBef>
                <a:spcPct val="0"/>
              </a:spcBef>
              <a:spcAft>
                <a:spcPct val="0"/>
              </a:spcAft>
              <a:defRPr>
                <a:solidFill>
                  <a:schemeClr val="tx1"/>
                </a:solidFill>
                <a:latin typeface="Open Sans Light" panose="020B0306030504020204" pitchFamily="34" charset="0"/>
              </a:defRPr>
            </a:lvl6pPr>
            <a:lvl7pPr marL="2971800" indent="-228600" defTabSz="912813" fontAlgn="base">
              <a:spcBef>
                <a:spcPct val="0"/>
              </a:spcBef>
              <a:spcAft>
                <a:spcPct val="0"/>
              </a:spcAft>
              <a:defRPr>
                <a:solidFill>
                  <a:schemeClr val="tx1"/>
                </a:solidFill>
                <a:latin typeface="Open Sans Light" panose="020B0306030504020204" pitchFamily="34" charset="0"/>
              </a:defRPr>
            </a:lvl7pPr>
            <a:lvl8pPr marL="3429000" indent="-228600" defTabSz="912813" fontAlgn="base">
              <a:spcBef>
                <a:spcPct val="0"/>
              </a:spcBef>
              <a:spcAft>
                <a:spcPct val="0"/>
              </a:spcAft>
              <a:defRPr>
                <a:solidFill>
                  <a:schemeClr val="tx1"/>
                </a:solidFill>
                <a:latin typeface="Open Sans Light" panose="020B0306030504020204" pitchFamily="34" charset="0"/>
              </a:defRPr>
            </a:lvl8pPr>
            <a:lvl9pPr marL="3886200" indent="-228600" defTabSz="912813" fontAlgn="base">
              <a:spcBef>
                <a:spcPct val="0"/>
              </a:spcBef>
              <a:spcAft>
                <a:spcPct val="0"/>
              </a:spcAft>
              <a:defRPr>
                <a:solidFill>
                  <a:schemeClr val="tx1"/>
                </a:solidFill>
                <a:latin typeface="Open Sans Light" panose="020B0306030504020204" pitchFamily="34" charset="0"/>
              </a:defRPr>
            </a:lvl9pPr>
          </a:lstStyle>
          <a:p>
            <a:pPr eaLnBrk="1" hangingPunct="1">
              <a:defRPr/>
            </a:pPr>
            <a:endParaRPr lang="en-US" altLang="en-US" sz="3200">
              <a:solidFill>
                <a:srgbClr val="FFFFFF"/>
              </a:solidFill>
              <a:sym typeface="Helvetica Light"/>
            </a:endParaRPr>
          </a:p>
        </p:txBody>
      </p:sp>
      <p:sp>
        <p:nvSpPr>
          <p:cNvPr id="33" name="Shape 2733">
            <a:extLst>
              <a:ext uri="{FF2B5EF4-FFF2-40B4-BE49-F238E27FC236}">
                <a16:creationId xmlns:a16="http://schemas.microsoft.com/office/drawing/2014/main" id="{BAF5AD05-64C5-F2A8-D9B0-C4844355D755}"/>
              </a:ext>
            </a:extLst>
          </p:cNvPr>
          <p:cNvSpPr>
            <a:spLocks noChangeArrowheads="1"/>
          </p:cNvSpPr>
          <p:nvPr/>
        </p:nvSpPr>
        <p:spPr bwMode="auto">
          <a:xfrm rot="10800000">
            <a:off x="8353878" y="2799706"/>
            <a:ext cx="1178612" cy="1254133"/>
          </a:xfrm>
          <a:prstGeom prst="rect">
            <a:avLst/>
          </a:prstGeom>
          <a:gradFill flip="none" rotWithShape="1">
            <a:gsLst>
              <a:gs pos="27000">
                <a:srgbClr val="20ADB7"/>
              </a:gs>
              <a:gs pos="100000">
                <a:srgbClr val="EEB523"/>
              </a:gs>
            </a:gsLst>
            <a:path path="circle">
              <a:fillToRect t="100000" r="100000"/>
            </a:path>
            <a:tileRect l="-100000" b="-100000"/>
          </a:gradFill>
          <a:ln>
            <a:noFill/>
          </a:ln>
        </p:spPr>
        <p:txBody>
          <a:bodyPr lIns="50800" tIns="50800" rIns="50800" bIns="5080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fontAlgn="base">
              <a:spcBef>
                <a:spcPct val="0"/>
              </a:spcBef>
              <a:spcAft>
                <a:spcPct val="0"/>
              </a:spcAft>
              <a:defRPr>
                <a:solidFill>
                  <a:schemeClr val="tx1"/>
                </a:solidFill>
                <a:latin typeface="Open Sans Light" panose="020B0306030504020204" pitchFamily="34" charset="0"/>
              </a:defRPr>
            </a:lvl6pPr>
            <a:lvl7pPr marL="2971800" indent="-228600" defTabSz="912813" fontAlgn="base">
              <a:spcBef>
                <a:spcPct val="0"/>
              </a:spcBef>
              <a:spcAft>
                <a:spcPct val="0"/>
              </a:spcAft>
              <a:defRPr>
                <a:solidFill>
                  <a:schemeClr val="tx1"/>
                </a:solidFill>
                <a:latin typeface="Open Sans Light" panose="020B0306030504020204" pitchFamily="34" charset="0"/>
              </a:defRPr>
            </a:lvl7pPr>
            <a:lvl8pPr marL="3429000" indent="-228600" defTabSz="912813" fontAlgn="base">
              <a:spcBef>
                <a:spcPct val="0"/>
              </a:spcBef>
              <a:spcAft>
                <a:spcPct val="0"/>
              </a:spcAft>
              <a:defRPr>
                <a:solidFill>
                  <a:schemeClr val="tx1"/>
                </a:solidFill>
                <a:latin typeface="Open Sans Light" panose="020B0306030504020204" pitchFamily="34" charset="0"/>
              </a:defRPr>
            </a:lvl8pPr>
            <a:lvl9pPr marL="3886200" indent="-228600" defTabSz="912813" fontAlgn="base">
              <a:spcBef>
                <a:spcPct val="0"/>
              </a:spcBef>
              <a:spcAft>
                <a:spcPct val="0"/>
              </a:spcAft>
              <a:defRPr>
                <a:solidFill>
                  <a:schemeClr val="tx1"/>
                </a:solidFill>
                <a:latin typeface="Open Sans Light" panose="020B0306030504020204" pitchFamily="34" charset="0"/>
              </a:defRPr>
            </a:lvl9pPr>
          </a:lstStyle>
          <a:p>
            <a:pPr eaLnBrk="1" hangingPunct="1">
              <a:defRPr/>
            </a:pPr>
            <a:endParaRPr lang="en-US" altLang="en-US" sz="3200">
              <a:solidFill>
                <a:srgbClr val="FFFFFF"/>
              </a:solidFill>
              <a:sym typeface="Helvetica Light"/>
            </a:endParaRPr>
          </a:p>
        </p:txBody>
      </p:sp>
      <p:sp>
        <p:nvSpPr>
          <p:cNvPr id="34" name="Shape 2733">
            <a:extLst>
              <a:ext uri="{FF2B5EF4-FFF2-40B4-BE49-F238E27FC236}">
                <a16:creationId xmlns:a16="http://schemas.microsoft.com/office/drawing/2014/main" id="{C7316632-C3C9-A3F5-F488-04230C89D0CD}"/>
              </a:ext>
            </a:extLst>
          </p:cNvPr>
          <p:cNvSpPr>
            <a:spLocks noChangeArrowheads="1"/>
          </p:cNvSpPr>
          <p:nvPr/>
        </p:nvSpPr>
        <p:spPr bwMode="auto">
          <a:xfrm rot="10800000">
            <a:off x="10156035" y="2799707"/>
            <a:ext cx="1178612" cy="1254133"/>
          </a:xfrm>
          <a:prstGeom prst="rect">
            <a:avLst/>
          </a:prstGeom>
          <a:gradFill flip="none" rotWithShape="1">
            <a:gsLst>
              <a:gs pos="27000">
                <a:srgbClr val="20ADB7"/>
              </a:gs>
              <a:gs pos="100000">
                <a:srgbClr val="EEB523"/>
              </a:gs>
            </a:gsLst>
            <a:path path="circle">
              <a:fillToRect t="100000" r="100000"/>
            </a:path>
            <a:tileRect l="-100000" b="-100000"/>
          </a:gradFill>
          <a:ln>
            <a:noFill/>
          </a:ln>
        </p:spPr>
        <p:txBody>
          <a:bodyPr lIns="50800" tIns="50800" rIns="50800" bIns="5080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fontAlgn="base">
              <a:spcBef>
                <a:spcPct val="0"/>
              </a:spcBef>
              <a:spcAft>
                <a:spcPct val="0"/>
              </a:spcAft>
              <a:defRPr>
                <a:solidFill>
                  <a:schemeClr val="tx1"/>
                </a:solidFill>
                <a:latin typeface="Open Sans Light" panose="020B0306030504020204" pitchFamily="34" charset="0"/>
              </a:defRPr>
            </a:lvl6pPr>
            <a:lvl7pPr marL="2971800" indent="-228600" defTabSz="912813" fontAlgn="base">
              <a:spcBef>
                <a:spcPct val="0"/>
              </a:spcBef>
              <a:spcAft>
                <a:spcPct val="0"/>
              </a:spcAft>
              <a:defRPr>
                <a:solidFill>
                  <a:schemeClr val="tx1"/>
                </a:solidFill>
                <a:latin typeface="Open Sans Light" panose="020B0306030504020204" pitchFamily="34" charset="0"/>
              </a:defRPr>
            </a:lvl7pPr>
            <a:lvl8pPr marL="3429000" indent="-228600" defTabSz="912813" fontAlgn="base">
              <a:spcBef>
                <a:spcPct val="0"/>
              </a:spcBef>
              <a:spcAft>
                <a:spcPct val="0"/>
              </a:spcAft>
              <a:defRPr>
                <a:solidFill>
                  <a:schemeClr val="tx1"/>
                </a:solidFill>
                <a:latin typeface="Open Sans Light" panose="020B0306030504020204" pitchFamily="34" charset="0"/>
              </a:defRPr>
            </a:lvl8pPr>
            <a:lvl9pPr marL="3886200" indent="-228600" defTabSz="912813" fontAlgn="base">
              <a:spcBef>
                <a:spcPct val="0"/>
              </a:spcBef>
              <a:spcAft>
                <a:spcPct val="0"/>
              </a:spcAft>
              <a:defRPr>
                <a:solidFill>
                  <a:schemeClr val="tx1"/>
                </a:solidFill>
                <a:latin typeface="Open Sans Light" panose="020B0306030504020204" pitchFamily="34" charset="0"/>
              </a:defRPr>
            </a:lvl9pPr>
          </a:lstStyle>
          <a:p>
            <a:pPr eaLnBrk="1" hangingPunct="1">
              <a:defRPr/>
            </a:pPr>
            <a:endParaRPr lang="en-US" altLang="en-US" sz="3200">
              <a:solidFill>
                <a:srgbClr val="FFFFFF"/>
              </a:solidFill>
              <a:sym typeface="Helvetica Light"/>
            </a:endParaRPr>
          </a:p>
        </p:txBody>
      </p:sp>
      <p:sp>
        <p:nvSpPr>
          <p:cNvPr id="40" name="Line 10">
            <a:extLst>
              <a:ext uri="{FF2B5EF4-FFF2-40B4-BE49-F238E27FC236}">
                <a16:creationId xmlns:a16="http://schemas.microsoft.com/office/drawing/2014/main" id="{5D3A425E-7C93-0602-F9B2-F0F2BEB88D09}"/>
              </a:ext>
            </a:extLst>
          </p:cNvPr>
          <p:cNvSpPr>
            <a:spLocks noChangeShapeType="1"/>
          </p:cNvSpPr>
          <p:nvPr/>
        </p:nvSpPr>
        <p:spPr bwMode="auto">
          <a:xfrm flipV="1">
            <a:off x="2353628" y="3417252"/>
            <a:ext cx="213991" cy="1"/>
          </a:xfrm>
          <a:prstGeom prst="line">
            <a:avLst/>
          </a:prstGeom>
          <a:noFill/>
          <a:ln w="9525">
            <a:solidFill>
              <a:schemeClr val="accent1"/>
            </a:solidFill>
            <a:round/>
            <a:headEnd/>
            <a:tailEnd type="arrow" w="sm" len="sm"/>
          </a:ln>
        </p:spPr>
        <p:txBody>
          <a:bodyPr lIns="0" tIns="0" rIns="0" bIns="0"/>
          <a:lstStyle/>
          <a:p>
            <a:pPr defTabSz="914034" eaLnBrk="1" fontAlgn="auto" hangingPunct="1">
              <a:spcBef>
                <a:spcPts val="0"/>
              </a:spcBef>
              <a:spcAft>
                <a:spcPts val="0"/>
              </a:spcAft>
              <a:defRPr/>
            </a:pPr>
            <a:endParaRPr lang="en-US" sz="3599">
              <a:latin typeface="+mn-lt"/>
            </a:endParaRPr>
          </a:p>
        </p:txBody>
      </p:sp>
      <p:sp>
        <p:nvSpPr>
          <p:cNvPr id="41" name="Line 12">
            <a:extLst>
              <a:ext uri="{FF2B5EF4-FFF2-40B4-BE49-F238E27FC236}">
                <a16:creationId xmlns:a16="http://schemas.microsoft.com/office/drawing/2014/main" id="{16C4E962-25B1-FB16-C0CD-481352C59C2E}"/>
              </a:ext>
            </a:extLst>
          </p:cNvPr>
          <p:cNvSpPr>
            <a:spLocks noChangeShapeType="1"/>
          </p:cNvSpPr>
          <p:nvPr/>
        </p:nvSpPr>
        <p:spPr bwMode="auto">
          <a:xfrm flipV="1">
            <a:off x="4211638" y="3417252"/>
            <a:ext cx="215035" cy="1"/>
          </a:xfrm>
          <a:prstGeom prst="line">
            <a:avLst/>
          </a:prstGeom>
          <a:noFill/>
          <a:ln w="9525">
            <a:solidFill>
              <a:schemeClr val="accent1"/>
            </a:solidFill>
            <a:round/>
            <a:headEnd/>
            <a:tailEnd type="arrow" w="sm" len="sm"/>
          </a:ln>
        </p:spPr>
        <p:txBody>
          <a:bodyPr lIns="0" tIns="0" rIns="0" bIns="0"/>
          <a:lstStyle/>
          <a:p>
            <a:pPr defTabSz="914034" eaLnBrk="1" fontAlgn="auto" hangingPunct="1">
              <a:spcBef>
                <a:spcPts val="0"/>
              </a:spcBef>
              <a:spcAft>
                <a:spcPts val="0"/>
              </a:spcAft>
              <a:defRPr/>
            </a:pPr>
            <a:endParaRPr lang="en-US" sz="3599">
              <a:latin typeface="+mn-lt"/>
            </a:endParaRPr>
          </a:p>
        </p:txBody>
      </p:sp>
      <p:sp>
        <p:nvSpPr>
          <p:cNvPr id="42" name="Line 14">
            <a:extLst>
              <a:ext uri="{FF2B5EF4-FFF2-40B4-BE49-F238E27FC236}">
                <a16:creationId xmlns:a16="http://schemas.microsoft.com/office/drawing/2014/main" id="{CAF0FFD3-B394-E89C-1BD4-9936629A9272}"/>
              </a:ext>
            </a:extLst>
          </p:cNvPr>
          <p:cNvSpPr>
            <a:spLocks noChangeShapeType="1"/>
          </p:cNvSpPr>
          <p:nvPr/>
        </p:nvSpPr>
        <p:spPr bwMode="auto">
          <a:xfrm flipV="1">
            <a:off x="6040755" y="3399789"/>
            <a:ext cx="215035" cy="1"/>
          </a:xfrm>
          <a:prstGeom prst="line">
            <a:avLst/>
          </a:prstGeom>
          <a:noFill/>
          <a:ln w="9525">
            <a:solidFill>
              <a:schemeClr val="accent1"/>
            </a:solidFill>
            <a:round/>
            <a:headEnd/>
            <a:tailEnd type="arrow" w="sm" len="sm"/>
          </a:ln>
        </p:spPr>
        <p:txBody>
          <a:bodyPr lIns="0" tIns="0" rIns="0" bIns="0"/>
          <a:lstStyle/>
          <a:p>
            <a:pPr defTabSz="914034" eaLnBrk="1" fontAlgn="auto" hangingPunct="1">
              <a:spcBef>
                <a:spcPts val="0"/>
              </a:spcBef>
              <a:spcAft>
                <a:spcPts val="0"/>
              </a:spcAft>
              <a:defRPr/>
            </a:pPr>
            <a:endParaRPr lang="en-US" sz="3599">
              <a:latin typeface="+mn-lt"/>
            </a:endParaRPr>
          </a:p>
        </p:txBody>
      </p:sp>
      <p:sp>
        <p:nvSpPr>
          <p:cNvPr id="43" name="Line 16">
            <a:extLst>
              <a:ext uri="{FF2B5EF4-FFF2-40B4-BE49-F238E27FC236}">
                <a16:creationId xmlns:a16="http://schemas.microsoft.com/office/drawing/2014/main" id="{12FD492A-681B-0C4C-15A1-549249B4EB08}"/>
              </a:ext>
            </a:extLst>
          </p:cNvPr>
          <p:cNvSpPr>
            <a:spLocks noChangeShapeType="1"/>
          </p:cNvSpPr>
          <p:nvPr/>
        </p:nvSpPr>
        <p:spPr bwMode="auto">
          <a:xfrm flipV="1">
            <a:off x="7930833" y="3399789"/>
            <a:ext cx="215035" cy="1"/>
          </a:xfrm>
          <a:prstGeom prst="line">
            <a:avLst/>
          </a:prstGeom>
          <a:noFill/>
          <a:ln w="9525">
            <a:solidFill>
              <a:schemeClr val="accent1"/>
            </a:solidFill>
            <a:round/>
            <a:headEnd/>
            <a:tailEnd type="arrow" w="sm" len="sm"/>
          </a:ln>
        </p:spPr>
        <p:txBody>
          <a:bodyPr lIns="0" tIns="0" rIns="0" bIns="0"/>
          <a:lstStyle/>
          <a:p>
            <a:pPr defTabSz="914034" eaLnBrk="1" fontAlgn="auto" hangingPunct="1">
              <a:spcBef>
                <a:spcPts val="0"/>
              </a:spcBef>
              <a:spcAft>
                <a:spcPts val="0"/>
              </a:spcAft>
              <a:defRPr/>
            </a:pPr>
            <a:endParaRPr lang="en-US" sz="3599">
              <a:latin typeface="+mn-lt"/>
            </a:endParaRPr>
          </a:p>
        </p:txBody>
      </p:sp>
      <p:sp>
        <p:nvSpPr>
          <p:cNvPr id="62" name="Text Placeholder 1">
            <a:extLst>
              <a:ext uri="{FF2B5EF4-FFF2-40B4-BE49-F238E27FC236}">
                <a16:creationId xmlns:a16="http://schemas.microsoft.com/office/drawing/2014/main" id="{5C0212E7-87F4-502D-C1E9-07526C0D6CA8}"/>
              </a:ext>
            </a:extLst>
          </p:cNvPr>
          <p:cNvSpPr>
            <a:spLocks noGrp="1"/>
          </p:cNvSpPr>
          <p:nvPr>
            <p:ph type="body" sz="quarter" idx="12"/>
          </p:nvPr>
        </p:nvSpPr>
        <p:spPr>
          <a:xfrm>
            <a:off x="947104" y="4107352"/>
            <a:ext cx="1180432" cy="744543"/>
          </a:xfrm>
        </p:spPr>
        <p:txBody>
          <a:bodyPr rtlCol="0">
            <a:noAutofit/>
          </a:bodyPr>
          <a:lstStyle/>
          <a:p>
            <a:pPr algn="ctr" defTabSz="914354" eaLnBrk="1" fontAlgn="auto" hangingPunct="1">
              <a:spcAft>
                <a:spcPts val="0"/>
              </a:spcAft>
              <a:defRPr/>
            </a:pPr>
            <a:r>
              <a:rPr lang="en-US" sz="2000" b="1" dirty="0">
                <a:solidFill>
                  <a:srgbClr val="20ADB7"/>
                </a:solidFill>
              </a:rPr>
              <a:t>Section 1</a:t>
            </a:r>
          </a:p>
          <a:p>
            <a:pPr algn="ctr" defTabSz="914354" eaLnBrk="1" fontAlgn="auto" hangingPunct="1">
              <a:spcAft>
                <a:spcPts val="0"/>
              </a:spcAft>
              <a:defRPr/>
            </a:pPr>
            <a:r>
              <a:rPr lang="en-US" sz="1600" dirty="0">
                <a:solidFill>
                  <a:schemeClr val="tx1">
                    <a:lumMod val="50000"/>
                    <a:lumOff val="50000"/>
                  </a:schemeClr>
                </a:solidFill>
              </a:rPr>
              <a:t>Your details</a:t>
            </a:r>
          </a:p>
        </p:txBody>
      </p:sp>
      <p:sp>
        <p:nvSpPr>
          <p:cNvPr id="63" name="Text Placeholder 1">
            <a:extLst>
              <a:ext uri="{FF2B5EF4-FFF2-40B4-BE49-F238E27FC236}">
                <a16:creationId xmlns:a16="http://schemas.microsoft.com/office/drawing/2014/main" id="{E153892A-F0E7-3438-E4E2-8F20E4D218DF}"/>
              </a:ext>
            </a:extLst>
          </p:cNvPr>
          <p:cNvSpPr>
            <a:spLocks noGrp="1"/>
          </p:cNvSpPr>
          <p:nvPr>
            <p:ph type="body" sz="quarter" idx="12"/>
          </p:nvPr>
        </p:nvSpPr>
        <p:spPr>
          <a:xfrm>
            <a:off x="2758758" y="4063300"/>
            <a:ext cx="1180433" cy="365508"/>
          </a:xfrm>
        </p:spPr>
        <p:txBody>
          <a:bodyPr rtlCol="0">
            <a:noAutofit/>
          </a:bodyPr>
          <a:lstStyle/>
          <a:p>
            <a:pPr algn="ctr" defTabSz="914354">
              <a:defRPr/>
            </a:pPr>
            <a:r>
              <a:rPr lang="en-US" sz="2000" b="1" dirty="0">
                <a:solidFill>
                  <a:srgbClr val="20ADB7"/>
                </a:solidFill>
              </a:rPr>
              <a:t>Section 2</a:t>
            </a:r>
          </a:p>
          <a:p>
            <a:pPr algn="ctr" defTabSz="914354">
              <a:defRPr/>
            </a:pPr>
            <a:r>
              <a:rPr lang="en-US" sz="1600" dirty="0">
                <a:solidFill>
                  <a:schemeClr val="tx1">
                    <a:lumMod val="50000"/>
                    <a:lumOff val="50000"/>
                  </a:schemeClr>
                </a:solidFill>
              </a:rPr>
              <a:t>Your qualification</a:t>
            </a:r>
          </a:p>
        </p:txBody>
      </p:sp>
      <p:sp>
        <p:nvSpPr>
          <p:cNvPr id="64" name="Text Placeholder 1">
            <a:extLst>
              <a:ext uri="{FF2B5EF4-FFF2-40B4-BE49-F238E27FC236}">
                <a16:creationId xmlns:a16="http://schemas.microsoft.com/office/drawing/2014/main" id="{9E5926A7-EB05-C0BD-2819-238B78EEF0E0}"/>
              </a:ext>
            </a:extLst>
          </p:cNvPr>
          <p:cNvSpPr>
            <a:spLocks noGrp="1"/>
          </p:cNvSpPr>
          <p:nvPr>
            <p:ph type="body" sz="quarter" idx="12"/>
          </p:nvPr>
        </p:nvSpPr>
        <p:spPr>
          <a:xfrm>
            <a:off x="4647248" y="4063300"/>
            <a:ext cx="1181855" cy="365508"/>
          </a:xfrm>
        </p:spPr>
        <p:txBody>
          <a:bodyPr rtlCol="0">
            <a:noAutofit/>
          </a:bodyPr>
          <a:lstStyle/>
          <a:p>
            <a:pPr algn="ctr" defTabSz="914354">
              <a:defRPr/>
            </a:pPr>
            <a:r>
              <a:rPr lang="en-US" sz="2000" b="1" dirty="0">
                <a:solidFill>
                  <a:srgbClr val="20ADB7"/>
                </a:solidFill>
              </a:rPr>
              <a:t>Section 3</a:t>
            </a:r>
          </a:p>
          <a:p>
            <a:pPr algn="ctr" defTabSz="914354">
              <a:defRPr/>
            </a:pPr>
            <a:r>
              <a:rPr lang="en-US" sz="1600" dirty="0">
                <a:solidFill>
                  <a:schemeClr val="tx1">
                    <a:lumMod val="50000"/>
                    <a:lumOff val="50000"/>
                  </a:schemeClr>
                </a:solidFill>
              </a:rPr>
              <a:t>Professional experience</a:t>
            </a:r>
          </a:p>
        </p:txBody>
      </p:sp>
      <p:sp>
        <p:nvSpPr>
          <p:cNvPr id="65" name="Text Placeholder 1">
            <a:extLst>
              <a:ext uri="{FF2B5EF4-FFF2-40B4-BE49-F238E27FC236}">
                <a16:creationId xmlns:a16="http://schemas.microsoft.com/office/drawing/2014/main" id="{030E16D5-073D-EF50-A3C2-52A3743139C9}"/>
              </a:ext>
            </a:extLst>
          </p:cNvPr>
          <p:cNvSpPr>
            <a:spLocks noGrp="1"/>
          </p:cNvSpPr>
          <p:nvPr>
            <p:ph type="body" sz="quarter" idx="12"/>
          </p:nvPr>
        </p:nvSpPr>
        <p:spPr>
          <a:xfrm>
            <a:off x="6362899" y="4063300"/>
            <a:ext cx="1366289" cy="1267186"/>
          </a:xfrm>
        </p:spPr>
        <p:txBody>
          <a:bodyPr rtlCol="0">
            <a:noAutofit/>
          </a:bodyPr>
          <a:lstStyle/>
          <a:p>
            <a:pPr algn="ctr" defTabSz="914354">
              <a:defRPr/>
            </a:pPr>
            <a:r>
              <a:rPr lang="en-US" sz="2000" b="1" dirty="0">
                <a:solidFill>
                  <a:srgbClr val="20ADB7"/>
                </a:solidFill>
              </a:rPr>
              <a:t>Section 4</a:t>
            </a:r>
          </a:p>
          <a:p>
            <a:pPr algn="ctr" defTabSz="914354">
              <a:defRPr/>
            </a:pPr>
            <a:r>
              <a:rPr lang="en-US" sz="1600" dirty="0">
                <a:solidFill>
                  <a:schemeClr val="tx1">
                    <a:lumMod val="50000"/>
                    <a:lumOff val="50000"/>
                  </a:schemeClr>
                </a:solidFill>
              </a:rPr>
              <a:t>Professional registration and membership</a:t>
            </a:r>
          </a:p>
        </p:txBody>
      </p:sp>
      <p:sp>
        <p:nvSpPr>
          <p:cNvPr id="66" name="Text Placeholder 1">
            <a:extLst>
              <a:ext uri="{FF2B5EF4-FFF2-40B4-BE49-F238E27FC236}">
                <a16:creationId xmlns:a16="http://schemas.microsoft.com/office/drawing/2014/main" id="{9C427B6F-9E5B-D735-DE9D-4262577FED29}"/>
              </a:ext>
            </a:extLst>
          </p:cNvPr>
          <p:cNvSpPr>
            <a:spLocks noGrp="1"/>
          </p:cNvSpPr>
          <p:nvPr>
            <p:ph type="body" sz="quarter" idx="12"/>
          </p:nvPr>
        </p:nvSpPr>
        <p:spPr>
          <a:xfrm>
            <a:off x="8362315" y="4063300"/>
            <a:ext cx="1180433" cy="365508"/>
          </a:xfrm>
        </p:spPr>
        <p:txBody>
          <a:bodyPr rtlCol="0">
            <a:noAutofit/>
          </a:bodyPr>
          <a:lstStyle/>
          <a:p>
            <a:pPr algn="ctr" defTabSz="914354">
              <a:defRPr/>
            </a:pPr>
            <a:r>
              <a:rPr lang="en-US" sz="2000" b="1" dirty="0">
                <a:solidFill>
                  <a:srgbClr val="20ADB7"/>
                </a:solidFill>
              </a:rPr>
              <a:t>Section 5</a:t>
            </a:r>
          </a:p>
          <a:p>
            <a:pPr algn="ctr" defTabSz="914354">
              <a:defRPr/>
            </a:pPr>
            <a:r>
              <a:rPr lang="en-US" sz="1600" dirty="0">
                <a:solidFill>
                  <a:schemeClr val="tx1">
                    <a:lumMod val="50000"/>
                    <a:lumOff val="50000"/>
                  </a:schemeClr>
                </a:solidFill>
              </a:rPr>
              <a:t>English Language Proficiency</a:t>
            </a:r>
          </a:p>
        </p:txBody>
      </p:sp>
      <p:sp>
        <p:nvSpPr>
          <p:cNvPr id="8" name="Title 7">
            <a:extLst>
              <a:ext uri="{FF2B5EF4-FFF2-40B4-BE49-F238E27FC236}">
                <a16:creationId xmlns:a16="http://schemas.microsoft.com/office/drawing/2014/main" id="{A14B5D01-2DE8-CEE3-BB47-0472249E5D97}"/>
              </a:ext>
            </a:extLst>
          </p:cNvPr>
          <p:cNvSpPr>
            <a:spLocks noGrp="1"/>
          </p:cNvSpPr>
          <p:nvPr>
            <p:ph type="title"/>
          </p:nvPr>
        </p:nvSpPr>
        <p:spPr>
          <a:xfrm>
            <a:off x="1524000" y="619125"/>
            <a:ext cx="9144000" cy="536575"/>
          </a:xfrm>
        </p:spPr>
        <p:txBody>
          <a:bodyPr rtlCol="0">
            <a:normAutofit fontScale="90000"/>
          </a:bodyPr>
          <a:lstStyle/>
          <a:p>
            <a:pPr defTabSz="914354" eaLnBrk="1" fontAlgn="auto" hangingPunct="1">
              <a:spcAft>
                <a:spcPts val="0"/>
              </a:spcAft>
              <a:defRPr/>
            </a:pPr>
            <a:r>
              <a:rPr lang="en-US" b="1" dirty="0"/>
              <a:t>APPLICATION PROCESS</a:t>
            </a:r>
            <a:endParaRPr lang="en-US" dirty="0"/>
          </a:p>
        </p:txBody>
      </p:sp>
      <p:sp>
        <p:nvSpPr>
          <p:cNvPr id="39" name="Text Placeholder 8">
            <a:extLst>
              <a:ext uri="{FF2B5EF4-FFF2-40B4-BE49-F238E27FC236}">
                <a16:creationId xmlns:a16="http://schemas.microsoft.com/office/drawing/2014/main" id="{955681ED-BBBA-1E7B-B678-807EB4E2B437}"/>
              </a:ext>
            </a:extLst>
          </p:cNvPr>
          <p:cNvSpPr txBox="1">
            <a:spLocks/>
          </p:cNvSpPr>
          <p:nvPr/>
        </p:nvSpPr>
        <p:spPr>
          <a:xfrm>
            <a:off x="1524000" y="1285875"/>
            <a:ext cx="9144000" cy="408824"/>
          </a:xfrm>
          <a:prstGeom prst="rect">
            <a:avLst/>
          </a:prstGeom>
        </p:spPr>
        <p:txBody>
          <a:bodyPr/>
          <a:lstStyle>
            <a:lvl1pPr marL="228589" indent="-228589" algn="l" defTabSz="914354"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66" indent="-228589" algn="l" defTabSz="914354"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43" indent="-228589" algn="l" defTabSz="914354"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20"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297"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474"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51"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fontAlgn="auto">
              <a:spcAft>
                <a:spcPts val="0"/>
              </a:spcAft>
              <a:buFont typeface="Arial" panose="020B0604020202020204" pitchFamily="34" charset="0"/>
              <a:buNone/>
              <a:defRPr/>
            </a:pPr>
            <a:r>
              <a:rPr lang="en-US" sz="1800" dirty="0">
                <a:solidFill>
                  <a:schemeClr val="tx1">
                    <a:lumMod val="50000"/>
                    <a:lumOff val="50000"/>
                  </a:schemeClr>
                </a:solidFill>
              </a:rPr>
              <a:t>HOW TO APPLY VIA THE INTERNATIONAL APPLICATION ROUTE</a:t>
            </a:r>
          </a:p>
        </p:txBody>
      </p:sp>
      <p:sp>
        <p:nvSpPr>
          <p:cNvPr id="4" name="Line 16">
            <a:extLst>
              <a:ext uri="{FF2B5EF4-FFF2-40B4-BE49-F238E27FC236}">
                <a16:creationId xmlns:a16="http://schemas.microsoft.com/office/drawing/2014/main" id="{93F3F5E5-C22E-9C95-CD71-7CF64720552D}"/>
              </a:ext>
            </a:extLst>
          </p:cNvPr>
          <p:cNvSpPr>
            <a:spLocks noChangeShapeType="1"/>
          </p:cNvSpPr>
          <p:nvPr/>
        </p:nvSpPr>
        <p:spPr bwMode="auto">
          <a:xfrm flipV="1">
            <a:off x="9744393" y="3376929"/>
            <a:ext cx="215035" cy="1"/>
          </a:xfrm>
          <a:prstGeom prst="line">
            <a:avLst/>
          </a:prstGeom>
          <a:noFill/>
          <a:ln w="9525">
            <a:solidFill>
              <a:schemeClr val="accent1"/>
            </a:solidFill>
            <a:round/>
            <a:headEnd/>
            <a:tailEnd type="arrow" w="sm" len="sm"/>
          </a:ln>
        </p:spPr>
        <p:txBody>
          <a:bodyPr lIns="0" tIns="0" rIns="0" bIns="0"/>
          <a:lstStyle/>
          <a:p>
            <a:pPr defTabSz="914034" eaLnBrk="1" fontAlgn="auto" hangingPunct="1">
              <a:spcBef>
                <a:spcPts val="0"/>
              </a:spcBef>
              <a:spcAft>
                <a:spcPts val="0"/>
              </a:spcAft>
              <a:defRPr/>
            </a:pPr>
            <a:endParaRPr lang="en-US" sz="3599">
              <a:latin typeface="+mn-lt"/>
            </a:endParaRPr>
          </a:p>
        </p:txBody>
      </p:sp>
      <p:sp>
        <p:nvSpPr>
          <p:cNvPr id="13" name="Text Placeholder 1">
            <a:extLst>
              <a:ext uri="{FF2B5EF4-FFF2-40B4-BE49-F238E27FC236}">
                <a16:creationId xmlns:a16="http://schemas.microsoft.com/office/drawing/2014/main" id="{9DAACD3E-4D42-B816-A726-ECC0CE21B9E9}"/>
              </a:ext>
            </a:extLst>
          </p:cNvPr>
          <p:cNvSpPr txBox="1">
            <a:spLocks/>
          </p:cNvSpPr>
          <p:nvPr/>
        </p:nvSpPr>
        <p:spPr>
          <a:xfrm>
            <a:off x="10175875" y="4063300"/>
            <a:ext cx="1180433" cy="365508"/>
          </a:xfrm>
          <a:prstGeom prst="rect">
            <a:avLst/>
          </a:prstGeom>
        </p:spPr>
        <p:txBody>
          <a:bodyPr vert="horz" lIns="0" tIns="45720" rIns="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1050" kern="1200" baseline="0">
                <a:solidFill>
                  <a:schemeClr val="bg1">
                    <a:lumMod val="65000"/>
                  </a:schemeClr>
                </a:solidFill>
                <a:latin typeface="+mn-lt"/>
                <a:ea typeface="+mn-ea"/>
                <a:cs typeface="+mn-cs"/>
              </a:defRPr>
            </a:lvl1pPr>
            <a:lvl2pPr marL="457177"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Source Sans Pro" panose="020B0503030403020204" pitchFamily="34" charset="0"/>
                <a:ea typeface="+mn-ea"/>
                <a:cs typeface="+mn-cs"/>
              </a:defRPr>
            </a:lvl2pPr>
            <a:lvl3pPr marL="914354"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Source Sans Pro" panose="020B0503030403020204" pitchFamily="34" charset="0"/>
                <a:ea typeface="+mn-ea"/>
                <a:cs typeface="+mn-cs"/>
              </a:defRPr>
            </a:lvl3pPr>
            <a:lvl4pPr marL="1371531"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Source Sans Pro" panose="020B0503030403020204" pitchFamily="34" charset="0"/>
                <a:ea typeface="+mn-ea"/>
                <a:cs typeface="+mn-cs"/>
              </a:defRPr>
            </a:lvl4pPr>
            <a:lvl5pPr marL="1828709"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Source Sans Pro" panose="020B0503030403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defTabSz="914354">
              <a:defRPr/>
            </a:pPr>
            <a:r>
              <a:rPr lang="en-US" sz="2000" b="1" dirty="0">
                <a:solidFill>
                  <a:srgbClr val="20ADB7"/>
                </a:solidFill>
              </a:rPr>
              <a:t>Section 6</a:t>
            </a:r>
          </a:p>
          <a:p>
            <a:pPr algn="ctr" defTabSz="914354">
              <a:defRPr/>
            </a:pPr>
            <a:r>
              <a:rPr lang="en-US" sz="1600" dirty="0">
                <a:solidFill>
                  <a:schemeClr val="tx1">
                    <a:lumMod val="50000"/>
                    <a:lumOff val="50000"/>
                  </a:schemeClr>
                </a:solidFill>
              </a:rPr>
              <a:t>Declarations</a:t>
            </a:r>
          </a:p>
        </p:txBody>
      </p:sp>
      <p:sp>
        <p:nvSpPr>
          <p:cNvPr id="18" name="Line 16">
            <a:extLst>
              <a:ext uri="{FF2B5EF4-FFF2-40B4-BE49-F238E27FC236}">
                <a16:creationId xmlns:a16="http://schemas.microsoft.com/office/drawing/2014/main" id="{CF205A5E-0E5E-A63D-D7C1-E020CFEAAF0C}"/>
              </a:ext>
            </a:extLst>
          </p:cNvPr>
          <p:cNvSpPr>
            <a:spLocks noChangeShapeType="1"/>
          </p:cNvSpPr>
          <p:nvPr/>
        </p:nvSpPr>
        <p:spPr bwMode="auto">
          <a:xfrm flipV="1">
            <a:off x="5781993" y="5914389"/>
            <a:ext cx="215035" cy="1"/>
          </a:xfrm>
          <a:prstGeom prst="line">
            <a:avLst/>
          </a:prstGeom>
          <a:noFill/>
          <a:ln w="9525">
            <a:solidFill>
              <a:schemeClr val="accent1"/>
            </a:solidFill>
            <a:round/>
            <a:headEnd/>
            <a:tailEnd type="arrow" w="sm" len="sm"/>
          </a:ln>
        </p:spPr>
        <p:txBody>
          <a:bodyPr lIns="0" tIns="0" rIns="0" bIns="0"/>
          <a:lstStyle/>
          <a:p>
            <a:pPr defTabSz="914034" eaLnBrk="1" fontAlgn="auto" hangingPunct="1">
              <a:spcBef>
                <a:spcPts val="0"/>
              </a:spcBef>
              <a:spcAft>
                <a:spcPts val="0"/>
              </a:spcAft>
              <a:defRPr/>
            </a:pPr>
            <a:endParaRPr lang="en-US" sz="3599">
              <a:latin typeface="+mn-lt"/>
            </a:endParaRPr>
          </a:p>
        </p:txBody>
      </p:sp>
      <p:sp>
        <p:nvSpPr>
          <p:cNvPr id="23" name="Line 16">
            <a:extLst>
              <a:ext uri="{FF2B5EF4-FFF2-40B4-BE49-F238E27FC236}">
                <a16:creationId xmlns:a16="http://schemas.microsoft.com/office/drawing/2014/main" id="{13735705-4AC7-F4EA-08D7-D6A7E7178C85}"/>
              </a:ext>
            </a:extLst>
          </p:cNvPr>
          <p:cNvSpPr>
            <a:spLocks noChangeShapeType="1"/>
          </p:cNvSpPr>
          <p:nvPr/>
        </p:nvSpPr>
        <p:spPr bwMode="auto">
          <a:xfrm flipV="1">
            <a:off x="11527473" y="3376929"/>
            <a:ext cx="215035" cy="1"/>
          </a:xfrm>
          <a:prstGeom prst="line">
            <a:avLst/>
          </a:prstGeom>
          <a:noFill/>
          <a:ln w="9525">
            <a:solidFill>
              <a:schemeClr val="accent1"/>
            </a:solidFill>
            <a:round/>
            <a:headEnd/>
            <a:tailEnd type="arrow" w="sm" len="sm"/>
          </a:ln>
        </p:spPr>
        <p:txBody>
          <a:bodyPr lIns="0" tIns="0" rIns="0" bIns="0"/>
          <a:lstStyle/>
          <a:p>
            <a:pPr defTabSz="914034" eaLnBrk="1" fontAlgn="auto" hangingPunct="1">
              <a:spcBef>
                <a:spcPts val="0"/>
              </a:spcBef>
              <a:spcAft>
                <a:spcPts val="0"/>
              </a:spcAft>
              <a:defRPr/>
            </a:pPr>
            <a:endParaRPr lang="en-US" sz="3599">
              <a:latin typeface="+mn-lt"/>
            </a:endParaRPr>
          </a:p>
        </p:txBody>
      </p:sp>
      <p:sp>
        <p:nvSpPr>
          <p:cNvPr id="24" name="Shape 2733">
            <a:extLst>
              <a:ext uri="{FF2B5EF4-FFF2-40B4-BE49-F238E27FC236}">
                <a16:creationId xmlns:a16="http://schemas.microsoft.com/office/drawing/2014/main" id="{0840B3E8-9F12-7A7F-057E-DBED78479752}"/>
              </a:ext>
            </a:extLst>
          </p:cNvPr>
          <p:cNvSpPr>
            <a:spLocks noChangeArrowheads="1"/>
          </p:cNvSpPr>
          <p:nvPr/>
        </p:nvSpPr>
        <p:spPr bwMode="auto">
          <a:xfrm>
            <a:off x="1725373" y="5690213"/>
            <a:ext cx="3866044" cy="448351"/>
          </a:xfrm>
          <a:prstGeom prst="rect">
            <a:avLst/>
          </a:prstGeom>
          <a:gradFill flip="none" rotWithShape="1">
            <a:gsLst>
              <a:gs pos="27000">
                <a:srgbClr val="20ADB7"/>
              </a:gs>
              <a:gs pos="100000">
                <a:srgbClr val="EEB523"/>
              </a:gs>
            </a:gsLst>
            <a:path path="circle">
              <a:fillToRect t="100000" r="100000"/>
            </a:path>
            <a:tileRect l="-100000" b="-100000"/>
          </a:gradFill>
          <a:ln>
            <a:noFill/>
          </a:ln>
        </p:spPr>
        <p:txBody>
          <a:bodyPr lIns="50800" tIns="50800" rIns="50800" bIns="5080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fontAlgn="base">
              <a:spcBef>
                <a:spcPct val="0"/>
              </a:spcBef>
              <a:spcAft>
                <a:spcPct val="0"/>
              </a:spcAft>
              <a:defRPr>
                <a:solidFill>
                  <a:schemeClr val="tx1"/>
                </a:solidFill>
                <a:latin typeface="Open Sans Light" panose="020B0306030504020204" pitchFamily="34" charset="0"/>
              </a:defRPr>
            </a:lvl6pPr>
            <a:lvl7pPr marL="2971800" indent="-228600" defTabSz="912813" fontAlgn="base">
              <a:spcBef>
                <a:spcPct val="0"/>
              </a:spcBef>
              <a:spcAft>
                <a:spcPct val="0"/>
              </a:spcAft>
              <a:defRPr>
                <a:solidFill>
                  <a:schemeClr val="tx1"/>
                </a:solidFill>
                <a:latin typeface="Open Sans Light" panose="020B0306030504020204" pitchFamily="34" charset="0"/>
              </a:defRPr>
            </a:lvl7pPr>
            <a:lvl8pPr marL="3429000" indent="-228600" defTabSz="912813" fontAlgn="base">
              <a:spcBef>
                <a:spcPct val="0"/>
              </a:spcBef>
              <a:spcAft>
                <a:spcPct val="0"/>
              </a:spcAft>
              <a:defRPr>
                <a:solidFill>
                  <a:schemeClr val="tx1"/>
                </a:solidFill>
                <a:latin typeface="Open Sans Light" panose="020B0306030504020204" pitchFamily="34" charset="0"/>
              </a:defRPr>
            </a:lvl8pPr>
            <a:lvl9pPr marL="3886200" indent="-228600" defTabSz="912813" fontAlgn="base">
              <a:spcBef>
                <a:spcPct val="0"/>
              </a:spcBef>
              <a:spcAft>
                <a:spcPct val="0"/>
              </a:spcAft>
              <a:defRPr>
                <a:solidFill>
                  <a:schemeClr val="tx1"/>
                </a:solidFill>
                <a:latin typeface="Open Sans Light" panose="020B0306030504020204" pitchFamily="34" charset="0"/>
              </a:defRPr>
            </a:lvl9pPr>
          </a:lstStyle>
          <a:p>
            <a:pPr eaLnBrk="1" hangingPunct="1">
              <a:defRPr/>
            </a:pPr>
            <a:endParaRPr lang="en-US" altLang="en-US" sz="3200">
              <a:solidFill>
                <a:srgbClr val="FFFFFF"/>
              </a:solidFill>
              <a:sym typeface="Helvetica Light"/>
            </a:endParaRPr>
          </a:p>
        </p:txBody>
      </p:sp>
      <p:sp>
        <p:nvSpPr>
          <p:cNvPr id="25" name="Shape 2733">
            <a:extLst>
              <a:ext uri="{FF2B5EF4-FFF2-40B4-BE49-F238E27FC236}">
                <a16:creationId xmlns:a16="http://schemas.microsoft.com/office/drawing/2014/main" id="{65F5A05D-A20D-3EF0-AF1E-C805BB906906}"/>
              </a:ext>
            </a:extLst>
          </p:cNvPr>
          <p:cNvSpPr>
            <a:spLocks noChangeArrowheads="1"/>
          </p:cNvSpPr>
          <p:nvPr/>
        </p:nvSpPr>
        <p:spPr bwMode="auto">
          <a:xfrm>
            <a:off x="6221173" y="5705453"/>
            <a:ext cx="3866044" cy="448351"/>
          </a:xfrm>
          <a:prstGeom prst="rect">
            <a:avLst/>
          </a:prstGeom>
          <a:gradFill flip="none" rotWithShape="1">
            <a:gsLst>
              <a:gs pos="27000">
                <a:srgbClr val="20ADB7"/>
              </a:gs>
              <a:gs pos="100000">
                <a:srgbClr val="EEB523"/>
              </a:gs>
            </a:gsLst>
            <a:path path="circle">
              <a:fillToRect t="100000" r="100000"/>
            </a:path>
            <a:tileRect l="-100000" b="-100000"/>
          </a:gradFill>
          <a:ln>
            <a:noFill/>
          </a:ln>
        </p:spPr>
        <p:txBody>
          <a:bodyPr lIns="50800" tIns="50800" rIns="50800" bIns="5080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fontAlgn="base">
              <a:spcBef>
                <a:spcPct val="0"/>
              </a:spcBef>
              <a:spcAft>
                <a:spcPct val="0"/>
              </a:spcAft>
              <a:defRPr>
                <a:solidFill>
                  <a:schemeClr val="tx1"/>
                </a:solidFill>
                <a:latin typeface="Open Sans Light" panose="020B0306030504020204" pitchFamily="34" charset="0"/>
              </a:defRPr>
            </a:lvl6pPr>
            <a:lvl7pPr marL="2971800" indent="-228600" defTabSz="912813" fontAlgn="base">
              <a:spcBef>
                <a:spcPct val="0"/>
              </a:spcBef>
              <a:spcAft>
                <a:spcPct val="0"/>
              </a:spcAft>
              <a:defRPr>
                <a:solidFill>
                  <a:schemeClr val="tx1"/>
                </a:solidFill>
                <a:latin typeface="Open Sans Light" panose="020B0306030504020204" pitchFamily="34" charset="0"/>
              </a:defRPr>
            </a:lvl7pPr>
            <a:lvl8pPr marL="3429000" indent="-228600" defTabSz="912813" fontAlgn="base">
              <a:spcBef>
                <a:spcPct val="0"/>
              </a:spcBef>
              <a:spcAft>
                <a:spcPct val="0"/>
              </a:spcAft>
              <a:defRPr>
                <a:solidFill>
                  <a:schemeClr val="tx1"/>
                </a:solidFill>
                <a:latin typeface="Open Sans Light" panose="020B0306030504020204" pitchFamily="34" charset="0"/>
              </a:defRPr>
            </a:lvl8pPr>
            <a:lvl9pPr marL="3886200" indent="-228600" defTabSz="912813" fontAlgn="base">
              <a:spcBef>
                <a:spcPct val="0"/>
              </a:spcBef>
              <a:spcAft>
                <a:spcPct val="0"/>
              </a:spcAft>
              <a:defRPr>
                <a:solidFill>
                  <a:schemeClr val="tx1"/>
                </a:solidFill>
                <a:latin typeface="Open Sans Light" panose="020B0306030504020204" pitchFamily="34" charset="0"/>
              </a:defRPr>
            </a:lvl9pPr>
          </a:lstStyle>
          <a:p>
            <a:pPr eaLnBrk="1" hangingPunct="1">
              <a:defRPr/>
            </a:pPr>
            <a:endParaRPr lang="en-US" altLang="en-US" sz="3200">
              <a:solidFill>
                <a:srgbClr val="FFFFFF"/>
              </a:solidFill>
              <a:sym typeface="Helvetica Light"/>
            </a:endParaRPr>
          </a:p>
        </p:txBody>
      </p:sp>
      <p:sp>
        <p:nvSpPr>
          <p:cNvPr id="26" name="Text Placeholder 1">
            <a:extLst>
              <a:ext uri="{FF2B5EF4-FFF2-40B4-BE49-F238E27FC236}">
                <a16:creationId xmlns:a16="http://schemas.microsoft.com/office/drawing/2014/main" id="{ED88E069-DC38-080B-468A-2965B75AC0F3}"/>
              </a:ext>
            </a:extLst>
          </p:cNvPr>
          <p:cNvSpPr txBox="1">
            <a:spLocks/>
          </p:cNvSpPr>
          <p:nvPr/>
        </p:nvSpPr>
        <p:spPr>
          <a:xfrm>
            <a:off x="2210118" y="5709220"/>
            <a:ext cx="3015539" cy="429344"/>
          </a:xfrm>
          <a:prstGeom prst="rect">
            <a:avLst/>
          </a:prstGeom>
        </p:spPr>
        <p:txBody>
          <a:bodyPr vert="horz" lIns="0" tIns="45720" rIns="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1050" kern="1200" baseline="0">
                <a:solidFill>
                  <a:schemeClr val="bg1">
                    <a:lumMod val="65000"/>
                  </a:schemeClr>
                </a:solidFill>
                <a:latin typeface="+mn-lt"/>
                <a:ea typeface="+mn-ea"/>
                <a:cs typeface="+mn-cs"/>
              </a:defRPr>
            </a:lvl1pPr>
            <a:lvl2pPr marL="457177"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Source Sans Pro" panose="020B0503030403020204" pitchFamily="34" charset="0"/>
                <a:ea typeface="+mn-ea"/>
                <a:cs typeface="+mn-cs"/>
              </a:defRPr>
            </a:lvl2pPr>
            <a:lvl3pPr marL="914354"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Source Sans Pro" panose="020B0503030403020204" pitchFamily="34" charset="0"/>
                <a:ea typeface="+mn-ea"/>
                <a:cs typeface="+mn-cs"/>
              </a:defRPr>
            </a:lvl3pPr>
            <a:lvl4pPr marL="1371531"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Source Sans Pro" panose="020B0503030403020204" pitchFamily="34" charset="0"/>
                <a:ea typeface="+mn-ea"/>
                <a:cs typeface="+mn-cs"/>
              </a:defRPr>
            </a:lvl4pPr>
            <a:lvl5pPr marL="1828709"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Source Sans Pro" panose="020B0503030403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defTabSz="914354">
              <a:defRPr/>
            </a:pPr>
            <a:r>
              <a:rPr lang="en-US" sz="2000" dirty="0">
                <a:solidFill>
                  <a:schemeClr val="bg1"/>
                </a:solidFill>
              </a:rPr>
              <a:t>Submitting your application</a:t>
            </a:r>
            <a:endParaRPr lang="en-US" sz="1400" dirty="0">
              <a:solidFill>
                <a:schemeClr val="bg1"/>
              </a:solidFill>
            </a:endParaRPr>
          </a:p>
        </p:txBody>
      </p:sp>
      <p:sp>
        <p:nvSpPr>
          <p:cNvPr id="28" name="Text Placeholder 1">
            <a:extLst>
              <a:ext uri="{FF2B5EF4-FFF2-40B4-BE49-F238E27FC236}">
                <a16:creationId xmlns:a16="http://schemas.microsoft.com/office/drawing/2014/main" id="{2F54B8FA-2F1C-963E-E909-97F8AD9C11E1}"/>
              </a:ext>
            </a:extLst>
          </p:cNvPr>
          <p:cNvSpPr txBox="1">
            <a:spLocks/>
          </p:cNvSpPr>
          <p:nvPr/>
        </p:nvSpPr>
        <p:spPr>
          <a:xfrm>
            <a:off x="6751639" y="5705453"/>
            <a:ext cx="2681922" cy="433111"/>
          </a:xfrm>
          <a:prstGeom prst="rect">
            <a:avLst/>
          </a:prstGeom>
        </p:spPr>
        <p:txBody>
          <a:bodyPr vert="horz" lIns="0" tIns="45720" rIns="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1050" kern="1200" baseline="0">
                <a:solidFill>
                  <a:schemeClr val="bg1">
                    <a:lumMod val="65000"/>
                  </a:schemeClr>
                </a:solidFill>
                <a:latin typeface="+mn-lt"/>
                <a:ea typeface="+mn-ea"/>
                <a:cs typeface="+mn-cs"/>
              </a:defRPr>
            </a:lvl1pPr>
            <a:lvl2pPr marL="457177"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Source Sans Pro" panose="020B0503030403020204" pitchFamily="34" charset="0"/>
                <a:ea typeface="+mn-ea"/>
                <a:cs typeface="+mn-cs"/>
              </a:defRPr>
            </a:lvl2pPr>
            <a:lvl3pPr marL="914354"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Source Sans Pro" panose="020B0503030403020204" pitchFamily="34" charset="0"/>
                <a:ea typeface="+mn-ea"/>
                <a:cs typeface="+mn-cs"/>
              </a:defRPr>
            </a:lvl3pPr>
            <a:lvl4pPr marL="1371531"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Source Sans Pro" panose="020B0503030403020204" pitchFamily="34" charset="0"/>
                <a:ea typeface="+mn-ea"/>
                <a:cs typeface="+mn-cs"/>
              </a:defRPr>
            </a:lvl4pPr>
            <a:lvl5pPr marL="1828709"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Source Sans Pro" panose="020B0503030403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defTabSz="914354">
              <a:defRPr/>
            </a:pPr>
            <a:r>
              <a:rPr lang="en-US" sz="2000" dirty="0">
                <a:solidFill>
                  <a:schemeClr val="bg1"/>
                </a:solidFill>
              </a:rPr>
              <a:t>Paying your scrutiny fee</a:t>
            </a:r>
            <a:endParaRPr lang="en-US" sz="1400" dirty="0">
              <a:solidFill>
                <a:schemeClr val="bg1"/>
              </a:solidFill>
            </a:endParaRPr>
          </a:p>
        </p:txBody>
      </p:sp>
      <p:pic>
        <p:nvPicPr>
          <p:cNvPr id="72" name="Graphic 71">
            <a:extLst>
              <a:ext uri="{FF2B5EF4-FFF2-40B4-BE49-F238E27FC236}">
                <a16:creationId xmlns:a16="http://schemas.microsoft.com/office/drawing/2014/main" id="{23A2A939-30B8-7E63-0808-B222A995CA9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211262" y="3048560"/>
            <a:ext cx="671880" cy="767863"/>
          </a:xfrm>
          <a:prstGeom prst="rect">
            <a:avLst/>
          </a:prstGeom>
        </p:spPr>
      </p:pic>
      <p:pic>
        <p:nvPicPr>
          <p:cNvPr id="74" name="Graphic 73">
            <a:extLst>
              <a:ext uri="{FF2B5EF4-FFF2-40B4-BE49-F238E27FC236}">
                <a16:creationId xmlns:a16="http://schemas.microsoft.com/office/drawing/2014/main" id="{85595706-F3B9-BACC-C1A1-176BE7EFEFA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994790" y="3033320"/>
            <a:ext cx="708530" cy="850236"/>
          </a:xfrm>
          <a:prstGeom prst="rect">
            <a:avLst/>
          </a:prstGeom>
        </p:spPr>
      </p:pic>
      <p:pic>
        <p:nvPicPr>
          <p:cNvPr id="76" name="Graphic 75">
            <a:extLst>
              <a:ext uri="{FF2B5EF4-FFF2-40B4-BE49-F238E27FC236}">
                <a16:creationId xmlns:a16="http://schemas.microsoft.com/office/drawing/2014/main" id="{3B9D7F62-D83F-36CD-1700-1A766334E99D}"/>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592904" y="3086417"/>
            <a:ext cx="688256" cy="675742"/>
          </a:xfrm>
          <a:prstGeom prst="rect">
            <a:avLst/>
          </a:prstGeom>
        </p:spPr>
      </p:pic>
      <p:pic>
        <p:nvPicPr>
          <p:cNvPr id="78" name="Graphic 77">
            <a:extLst>
              <a:ext uri="{FF2B5EF4-FFF2-40B4-BE49-F238E27FC236}">
                <a16:creationId xmlns:a16="http://schemas.microsoft.com/office/drawing/2014/main" id="{4D17BDD8-75A2-8D44-0B28-01879A4B3B57}"/>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6696440" y="3018080"/>
            <a:ext cx="673097" cy="830630"/>
          </a:xfrm>
          <a:prstGeom prst="rect">
            <a:avLst/>
          </a:prstGeom>
        </p:spPr>
      </p:pic>
      <p:pic>
        <p:nvPicPr>
          <p:cNvPr id="80" name="Graphic 79">
            <a:extLst>
              <a:ext uri="{FF2B5EF4-FFF2-40B4-BE49-F238E27FC236}">
                <a16:creationId xmlns:a16="http://schemas.microsoft.com/office/drawing/2014/main" id="{87406BAC-3B8F-860C-7CBB-6393F81AFB03}"/>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10342045" y="3042085"/>
            <a:ext cx="767915" cy="767915"/>
          </a:xfrm>
          <a:prstGeom prst="rect">
            <a:avLst/>
          </a:prstGeom>
        </p:spPr>
      </p:pic>
      <p:pic>
        <p:nvPicPr>
          <p:cNvPr id="82" name="Graphic 81">
            <a:extLst>
              <a:ext uri="{FF2B5EF4-FFF2-40B4-BE49-F238E27FC236}">
                <a16:creationId xmlns:a16="http://schemas.microsoft.com/office/drawing/2014/main" id="{999D294B-7A94-3B97-3399-15867BB947F9}"/>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4833467" y="3042085"/>
            <a:ext cx="838581" cy="838581"/>
          </a:xfrm>
          <a:prstGeom prst="rect">
            <a:avLst/>
          </a:prstGeom>
        </p:spPr>
      </p:pic>
      <p:sp>
        <p:nvSpPr>
          <p:cNvPr id="83" name="Line 16">
            <a:extLst>
              <a:ext uri="{FF2B5EF4-FFF2-40B4-BE49-F238E27FC236}">
                <a16:creationId xmlns:a16="http://schemas.microsoft.com/office/drawing/2014/main" id="{5D701E08-5779-94A9-B373-7F900B333E2A}"/>
              </a:ext>
            </a:extLst>
          </p:cNvPr>
          <p:cNvSpPr>
            <a:spLocks noChangeShapeType="1"/>
          </p:cNvSpPr>
          <p:nvPr/>
        </p:nvSpPr>
        <p:spPr bwMode="auto">
          <a:xfrm flipV="1">
            <a:off x="451813" y="3395156"/>
            <a:ext cx="215035" cy="1"/>
          </a:xfrm>
          <a:prstGeom prst="line">
            <a:avLst/>
          </a:prstGeom>
          <a:noFill/>
          <a:ln w="9525">
            <a:solidFill>
              <a:schemeClr val="accent1"/>
            </a:solidFill>
            <a:round/>
            <a:headEnd/>
            <a:tailEnd type="arrow" w="sm" len="sm"/>
          </a:ln>
        </p:spPr>
        <p:txBody>
          <a:bodyPr lIns="0" tIns="0" rIns="0" bIns="0"/>
          <a:lstStyle/>
          <a:p>
            <a:pPr defTabSz="914034" eaLnBrk="1" fontAlgn="auto" hangingPunct="1">
              <a:spcBef>
                <a:spcPts val="0"/>
              </a:spcBef>
              <a:spcAft>
                <a:spcPts val="0"/>
              </a:spcAft>
              <a:defRPr/>
            </a:pPr>
            <a:endParaRPr lang="en-US" sz="3599">
              <a:latin typeface="+mn-lt"/>
            </a:endParaRPr>
          </a:p>
        </p:txBody>
      </p:sp>
      <p:sp>
        <p:nvSpPr>
          <p:cNvPr id="84" name="Shape 2733">
            <a:extLst>
              <a:ext uri="{FF2B5EF4-FFF2-40B4-BE49-F238E27FC236}">
                <a16:creationId xmlns:a16="http://schemas.microsoft.com/office/drawing/2014/main" id="{9A131614-D195-E374-3CC4-9351BE4C3BC7}"/>
              </a:ext>
            </a:extLst>
          </p:cNvPr>
          <p:cNvSpPr>
            <a:spLocks noChangeArrowheads="1"/>
          </p:cNvSpPr>
          <p:nvPr/>
        </p:nvSpPr>
        <p:spPr bwMode="auto">
          <a:xfrm>
            <a:off x="4162978" y="1753660"/>
            <a:ext cx="3866044" cy="448351"/>
          </a:xfrm>
          <a:prstGeom prst="rect">
            <a:avLst/>
          </a:prstGeom>
          <a:gradFill flip="none" rotWithShape="1">
            <a:gsLst>
              <a:gs pos="27000">
                <a:srgbClr val="20ADB7"/>
              </a:gs>
              <a:gs pos="100000">
                <a:srgbClr val="EEB523"/>
              </a:gs>
            </a:gsLst>
            <a:path path="circle">
              <a:fillToRect t="100000" r="100000"/>
            </a:path>
            <a:tileRect l="-100000" b="-100000"/>
          </a:gradFill>
          <a:ln>
            <a:noFill/>
          </a:ln>
        </p:spPr>
        <p:txBody>
          <a:bodyPr lIns="50800" tIns="50800" rIns="50800" bIns="5080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fontAlgn="base">
              <a:spcBef>
                <a:spcPct val="0"/>
              </a:spcBef>
              <a:spcAft>
                <a:spcPct val="0"/>
              </a:spcAft>
              <a:defRPr>
                <a:solidFill>
                  <a:schemeClr val="tx1"/>
                </a:solidFill>
                <a:latin typeface="Open Sans Light" panose="020B0306030504020204" pitchFamily="34" charset="0"/>
              </a:defRPr>
            </a:lvl6pPr>
            <a:lvl7pPr marL="2971800" indent="-228600" defTabSz="912813" fontAlgn="base">
              <a:spcBef>
                <a:spcPct val="0"/>
              </a:spcBef>
              <a:spcAft>
                <a:spcPct val="0"/>
              </a:spcAft>
              <a:defRPr>
                <a:solidFill>
                  <a:schemeClr val="tx1"/>
                </a:solidFill>
                <a:latin typeface="Open Sans Light" panose="020B0306030504020204" pitchFamily="34" charset="0"/>
              </a:defRPr>
            </a:lvl7pPr>
            <a:lvl8pPr marL="3429000" indent="-228600" defTabSz="912813" fontAlgn="base">
              <a:spcBef>
                <a:spcPct val="0"/>
              </a:spcBef>
              <a:spcAft>
                <a:spcPct val="0"/>
              </a:spcAft>
              <a:defRPr>
                <a:solidFill>
                  <a:schemeClr val="tx1"/>
                </a:solidFill>
                <a:latin typeface="Open Sans Light" panose="020B0306030504020204" pitchFamily="34" charset="0"/>
              </a:defRPr>
            </a:lvl8pPr>
            <a:lvl9pPr marL="3886200" indent="-228600" defTabSz="912813" fontAlgn="base">
              <a:spcBef>
                <a:spcPct val="0"/>
              </a:spcBef>
              <a:spcAft>
                <a:spcPct val="0"/>
              </a:spcAft>
              <a:defRPr>
                <a:solidFill>
                  <a:schemeClr val="tx1"/>
                </a:solidFill>
                <a:latin typeface="Open Sans Light" panose="020B0306030504020204" pitchFamily="34" charset="0"/>
              </a:defRPr>
            </a:lvl9pPr>
          </a:lstStyle>
          <a:p>
            <a:pPr eaLnBrk="1" hangingPunct="1">
              <a:defRPr/>
            </a:pPr>
            <a:endParaRPr lang="en-US" altLang="en-US" sz="3200">
              <a:solidFill>
                <a:srgbClr val="FFFFFF"/>
              </a:solidFill>
              <a:sym typeface="Helvetica Light"/>
            </a:endParaRPr>
          </a:p>
        </p:txBody>
      </p:sp>
      <p:sp>
        <p:nvSpPr>
          <p:cNvPr id="85" name="Text Placeholder 1">
            <a:extLst>
              <a:ext uri="{FF2B5EF4-FFF2-40B4-BE49-F238E27FC236}">
                <a16:creationId xmlns:a16="http://schemas.microsoft.com/office/drawing/2014/main" id="{ADFBCC83-DD4D-EAA0-0F59-35E99952591F}"/>
              </a:ext>
            </a:extLst>
          </p:cNvPr>
          <p:cNvSpPr txBox="1">
            <a:spLocks/>
          </p:cNvSpPr>
          <p:nvPr/>
        </p:nvSpPr>
        <p:spPr>
          <a:xfrm>
            <a:off x="4454218" y="1753660"/>
            <a:ext cx="3254763" cy="433111"/>
          </a:xfrm>
          <a:prstGeom prst="rect">
            <a:avLst/>
          </a:prstGeom>
        </p:spPr>
        <p:txBody>
          <a:bodyPr vert="horz" lIns="0" tIns="45720" rIns="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1050" kern="1200" baseline="0">
                <a:solidFill>
                  <a:schemeClr val="bg1">
                    <a:lumMod val="65000"/>
                  </a:schemeClr>
                </a:solidFill>
                <a:latin typeface="+mn-lt"/>
                <a:ea typeface="+mn-ea"/>
                <a:cs typeface="+mn-cs"/>
              </a:defRPr>
            </a:lvl1pPr>
            <a:lvl2pPr marL="457177"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Source Sans Pro" panose="020B0503030403020204" pitchFamily="34" charset="0"/>
                <a:ea typeface="+mn-ea"/>
                <a:cs typeface="+mn-cs"/>
              </a:defRPr>
            </a:lvl2pPr>
            <a:lvl3pPr marL="914354"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Source Sans Pro" panose="020B0503030403020204" pitchFamily="34" charset="0"/>
                <a:ea typeface="+mn-ea"/>
                <a:cs typeface="+mn-cs"/>
              </a:defRPr>
            </a:lvl3pPr>
            <a:lvl4pPr marL="1371531"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Source Sans Pro" panose="020B0503030403020204" pitchFamily="34" charset="0"/>
                <a:ea typeface="+mn-ea"/>
                <a:cs typeface="+mn-cs"/>
              </a:defRPr>
            </a:lvl4pPr>
            <a:lvl5pPr marL="1828709"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Source Sans Pro" panose="020B0503030403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defTabSz="914354">
              <a:defRPr/>
            </a:pPr>
            <a:r>
              <a:rPr lang="en-US" sz="2000" dirty="0">
                <a:solidFill>
                  <a:schemeClr val="bg1"/>
                </a:solidFill>
              </a:rPr>
              <a:t>Create an online application</a:t>
            </a:r>
            <a:endParaRPr lang="en-US" sz="1400" dirty="0">
              <a:solidFill>
                <a:schemeClr val="bg1"/>
              </a:solidFill>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afterEffect">
                                  <p:stCondLst>
                                    <p:cond delay="0"/>
                                  </p:stCondLst>
                                  <p:childTnLst>
                                    <p:set>
                                      <p:cBhvr>
                                        <p:cTn id="6" dur="1" fill="hold">
                                          <p:stCondLst>
                                            <p:cond delay="0"/>
                                          </p:stCondLst>
                                        </p:cTn>
                                        <p:tgtEl>
                                          <p:spTgt spid="62">
                                            <p:txEl>
                                              <p:pRg st="0" end="0"/>
                                            </p:txEl>
                                          </p:spTgt>
                                        </p:tgtEl>
                                        <p:attrNameLst>
                                          <p:attrName>style.visibility</p:attrName>
                                        </p:attrNameLst>
                                      </p:cBhvr>
                                      <p:to>
                                        <p:strVal val="visible"/>
                                      </p:to>
                                    </p:set>
                                    <p:animEffect transition="in" filter="fade">
                                      <p:cBhvr>
                                        <p:cTn id="7" dur="500"/>
                                        <p:tgtEl>
                                          <p:spTgt spid="62">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62">
                                            <p:txEl>
                                              <p:pRg st="1" end="1"/>
                                            </p:txEl>
                                          </p:spTgt>
                                        </p:tgtEl>
                                        <p:attrNameLst>
                                          <p:attrName>style.visibility</p:attrName>
                                        </p:attrNameLst>
                                      </p:cBhvr>
                                      <p:to>
                                        <p:strVal val="visible"/>
                                      </p:to>
                                    </p:set>
                                    <p:animEffect transition="in" filter="fade">
                                      <p:cBhvr>
                                        <p:cTn id="11" dur="500"/>
                                        <p:tgtEl>
                                          <p:spTgt spid="62">
                                            <p:txEl>
                                              <p:pRg st="1" end="1"/>
                                            </p:txEl>
                                          </p:spTgt>
                                        </p:tgtEl>
                                      </p:cBhvr>
                                    </p:animEffect>
                                  </p:childTnLst>
                                </p:cTn>
                              </p:par>
                            </p:childTnLst>
                          </p:cTn>
                        </p:par>
                        <p:par>
                          <p:cTn id="12" fill="hold" nodeType="afterGroup">
                            <p:stCondLst>
                              <p:cond delay="1000"/>
                            </p:stCondLst>
                            <p:childTnLst>
                              <p:par>
                                <p:cTn id="13" presetID="22" presetClass="entr" presetSubtype="8" fill="hold" nodeType="afterEffect">
                                  <p:stCondLst>
                                    <p:cond delay="0"/>
                                  </p:stCondLst>
                                  <p:childTnLst>
                                    <p:set>
                                      <p:cBhvr>
                                        <p:cTn id="14" dur="1" fill="hold">
                                          <p:stCondLst>
                                            <p:cond delay="0"/>
                                          </p:stCondLst>
                                        </p:cTn>
                                        <p:tgtEl>
                                          <p:spTgt spid="40"/>
                                        </p:tgtEl>
                                        <p:attrNameLst>
                                          <p:attrName>style.visibility</p:attrName>
                                        </p:attrNameLst>
                                      </p:cBhvr>
                                      <p:to>
                                        <p:strVal val="visible"/>
                                      </p:to>
                                    </p:set>
                                    <p:animEffect transition="in" filter="wipe(left)">
                                      <p:cBhvr>
                                        <p:cTn id="15" dur="500"/>
                                        <p:tgtEl>
                                          <p:spTgt spid="40"/>
                                        </p:tgtEl>
                                      </p:cBhvr>
                                    </p:animEffect>
                                  </p:childTnLst>
                                </p:cTn>
                              </p:par>
                            </p:childTnLst>
                          </p:cTn>
                        </p:par>
                        <p:par>
                          <p:cTn id="16" fill="hold" nodeType="afterGroup">
                            <p:stCondLst>
                              <p:cond delay="1500"/>
                            </p:stCondLst>
                            <p:childTnLst>
                              <p:par>
                                <p:cTn id="17" presetID="10" presetClass="entr" presetSubtype="0" fill="hold" nodeType="afterEffect">
                                  <p:stCondLst>
                                    <p:cond delay="0"/>
                                  </p:stCondLst>
                                  <p:childTnLst>
                                    <p:set>
                                      <p:cBhvr>
                                        <p:cTn id="18" dur="1" fill="hold">
                                          <p:stCondLst>
                                            <p:cond delay="0"/>
                                          </p:stCondLst>
                                        </p:cTn>
                                        <p:tgtEl>
                                          <p:spTgt spid="63">
                                            <p:txEl>
                                              <p:pRg st="0" end="0"/>
                                            </p:txEl>
                                          </p:spTgt>
                                        </p:tgtEl>
                                        <p:attrNameLst>
                                          <p:attrName>style.visibility</p:attrName>
                                        </p:attrNameLst>
                                      </p:cBhvr>
                                      <p:to>
                                        <p:strVal val="visible"/>
                                      </p:to>
                                    </p:set>
                                    <p:animEffect transition="in" filter="fade">
                                      <p:cBhvr>
                                        <p:cTn id="19" dur="500"/>
                                        <p:tgtEl>
                                          <p:spTgt spid="63">
                                            <p:txEl>
                                              <p:pRg st="0" end="0"/>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63">
                                            <p:txEl>
                                              <p:pRg st="1" end="1"/>
                                            </p:txEl>
                                          </p:spTgt>
                                        </p:tgtEl>
                                        <p:attrNameLst>
                                          <p:attrName>style.visibility</p:attrName>
                                        </p:attrNameLst>
                                      </p:cBhvr>
                                      <p:to>
                                        <p:strVal val="visible"/>
                                      </p:to>
                                    </p:set>
                                    <p:animEffect transition="in" filter="fade">
                                      <p:cBhvr>
                                        <p:cTn id="23" dur="500"/>
                                        <p:tgtEl>
                                          <p:spTgt spid="63">
                                            <p:txEl>
                                              <p:pRg st="1" end="1"/>
                                            </p:txEl>
                                          </p:spTgt>
                                        </p:tgtEl>
                                      </p:cBhvr>
                                    </p:animEffect>
                                  </p:childTnLst>
                                </p:cTn>
                              </p:par>
                            </p:childTnLst>
                          </p:cTn>
                        </p:par>
                        <p:par>
                          <p:cTn id="24" fill="hold" nodeType="afterGroup">
                            <p:stCondLst>
                              <p:cond delay="2500"/>
                            </p:stCondLst>
                            <p:childTnLst>
                              <p:par>
                                <p:cTn id="25" presetID="22" presetClass="entr" presetSubtype="8" fill="hold" nodeType="afterEffect">
                                  <p:stCondLst>
                                    <p:cond delay="0"/>
                                  </p:stCondLst>
                                  <p:childTnLst>
                                    <p:set>
                                      <p:cBhvr>
                                        <p:cTn id="26" dur="1" fill="hold">
                                          <p:stCondLst>
                                            <p:cond delay="0"/>
                                          </p:stCondLst>
                                        </p:cTn>
                                        <p:tgtEl>
                                          <p:spTgt spid="41"/>
                                        </p:tgtEl>
                                        <p:attrNameLst>
                                          <p:attrName>style.visibility</p:attrName>
                                        </p:attrNameLst>
                                      </p:cBhvr>
                                      <p:to>
                                        <p:strVal val="visible"/>
                                      </p:to>
                                    </p:set>
                                    <p:animEffect transition="in" filter="wipe(left)">
                                      <p:cBhvr>
                                        <p:cTn id="27" dur="500"/>
                                        <p:tgtEl>
                                          <p:spTgt spid="41"/>
                                        </p:tgtEl>
                                      </p:cBhvr>
                                    </p:animEffect>
                                  </p:childTnLst>
                                </p:cTn>
                              </p:par>
                            </p:childTnLst>
                          </p:cTn>
                        </p:par>
                        <p:par>
                          <p:cTn id="28" fill="hold" nodeType="afterGroup">
                            <p:stCondLst>
                              <p:cond delay="3000"/>
                            </p:stCondLst>
                            <p:childTnLst>
                              <p:par>
                                <p:cTn id="29" presetID="10" presetClass="entr" presetSubtype="0" fill="hold" nodeType="afterEffect">
                                  <p:stCondLst>
                                    <p:cond delay="0"/>
                                  </p:stCondLst>
                                  <p:childTnLst>
                                    <p:set>
                                      <p:cBhvr>
                                        <p:cTn id="30" dur="1" fill="hold">
                                          <p:stCondLst>
                                            <p:cond delay="0"/>
                                          </p:stCondLst>
                                        </p:cTn>
                                        <p:tgtEl>
                                          <p:spTgt spid="64">
                                            <p:txEl>
                                              <p:pRg st="0" end="0"/>
                                            </p:txEl>
                                          </p:spTgt>
                                        </p:tgtEl>
                                        <p:attrNameLst>
                                          <p:attrName>style.visibility</p:attrName>
                                        </p:attrNameLst>
                                      </p:cBhvr>
                                      <p:to>
                                        <p:strVal val="visible"/>
                                      </p:to>
                                    </p:set>
                                    <p:animEffect transition="in" filter="fade">
                                      <p:cBhvr>
                                        <p:cTn id="31" dur="500"/>
                                        <p:tgtEl>
                                          <p:spTgt spid="64">
                                            <p:txEl>
                                              <p:pRg st="0" end="0"/>
                                            </p:txEl>
                                          </p:spTgt>
                                        </p:tgtEl>
                                      </p:cBhvr>
                                    </p:animEffect>
                                  </p:childTnLst>
                                </p:cTn>
                              </p:par>
                            </p:childTnLst>
                          </p:cTn>
                        </p:par>
                        <p:par>
                          <p:cTn id="32" fill="hold">
                            <p:stCondLst>
                              <p:cond delay="3500"/>
                            </p:stCondLst>
                            <p:childTnLst>
                              <p:par>
                                <p:cTn id="33" presetID="10" presetClass="entr" presetSubtype="0" fill="hold" nodeType="afterEffect">
                                  <p:stCondLst>
                                    <p:cond delay="0"/>
                                  </p:stCondLst>
                                  <p:childTnLst>
                                    <p:set>
                                      <p:cBhvr>
                                        <p:cTn id="34" dur="1" fill="hold">
                                          <p:stCondLst>
                                            <p:cond delay="0"/>
                                          </p:stCondLst>
                                        </p:cTn>
                                        <p:tgtEl>
                                          <p:spTgt spid="64">
                                            <p:txEl>
                                              <p:pRg st="1" end="1"/>
                                            </p:txEl>
                                          </p:spTgt>
                                        </p:tgtEl>
                                        <p:attrNameLst>
                                          <p:attrName>style.visibility</p:attrName>
                                        </p:attrNameLst>
                                      </p:cBhvr>
                                      <p:to>
                                        <p:strVal val="visible"/>
                                      </p:to>
                                    </p:set>
                                    <p:animEffect transition="in" filter="fade">
                                      <p:cBhvr>
                                        <p:cTn id="35" dur="500"/>
                                        <p:tgtEl>
                                          <p:spTgt spid="64">
                                            <p:txEl>
                                              <p:pRg st="1" end="1"/>
                                            </p:txEl>
                                          </p:spTgt>
                                        </p:tgtEl>
                                      </p:cBhvr>
                                    </p:animEffect>
                                  </p:childTnLst>
                                </p:cTn>
                              </p:par>
                            </p:childTnLst>
                          </p:cTn>
                        </p:par>
                        <p:par>
                          <p:cTn id="36" fill="hold" nodeType="afterGroup">
                            <p:stCondLst>
                              <p:cond delay="4000"/>
                            </p:stCondLst>
                            <p:childTnLst>
                              <p:par>
                                <p:cTn id="37" presetID="22" presetClass="entr" presetSubtype="8" fill="hold" nodeType="afterEffect">
                                  <p:stCondLst>
                                    <p:cond delay="0"/>
                                  </p:stCondLst>
                                  <p:childTnLst>
                                    <p:set>
                                      <p:cBhvr>
                                        <p:cTn id="38" dur="1" fill="hold">
                                          <p:stCondLst>
                                            <p:cond delay="0"/>
                                          </p:stCondLst>
                                        </p:cTn>
                                        <p:tgtEl>
                                          <p:spTgt spid="42"/>
                                        </p:tgtEl>
                                        <p:attrNameLst>
                                          <p:attrName>style.visibility</p:attrName>
                                        </p:attrNameLst>
                                      </p:cBhvr>
                                      <p:to>
                                        <p:strVal val="visible"/>
                                      </p:to>
                                    </p:set>
                                    <p:animEffect transition="in" filter="wipe(left)">
                                      <p:cBhvr>
                                        <p:cTn id="39" dur="500"/>
                                        <p:tgtEl>
                                          <p:spTgt spid="42"/>
                                        </p:tgtEl>
                                      </p:cBhvr>
                                    </p:animEffect>
                                  </p:childTnLst>
                                </p:cTn>
                              </p:par>
                            </p:childTnLst>
                          </p:cTn>
                        </p:par>
                        <p:par>
                          <p:cTn id="40" fill="hold" nodeType="afterGroup">
                            <p:stCondLst>
                              <p:cond delay="4500"/>
                            </p:stCondLst>
                            <p:childTnLst>
                              <p:par>
                                <p:cTn id="41" presetID="10" presetClass="entr" presetSubtype="0" fill="hold" nodeType="afterEffect">
                                  <p:stCondLst>
                                    <p:cond delay="0"/>
                                  </p:stCondLst>
                                  <p:childTnLst>
                                    <p:set>
                                      <p:cBhvr>
                                        <p:cTn id="42" dur="1" fill="hold">
                                          <p:stCondLst>
                                            <p:cond delay="0"/>
                                          </p:stCondLst>
                                        </p:cTn>
                                        <p:tgtEl>
                                          <p:spTgt spid="65">
                                            <p:txEl>
                                              <p:pRg st="0" end="0"/>
                                            </p:txEl>
                                          </p:spTgt>
                                        </p:tgtEl>
                                        <p:attrNameLst>
                                          <p:attrName>style.visibility</p:attrName>
                                        </p:attrNameLst>
                                      </p:cBhvr>
                                      <p:to>
                                        <p:strVal val="visible"/>
                                      </p:to>
                                    </p:set>
                                    <p:animEffect transition="in" filter="fade">
                                      <p:cBhvr>
                                        <p:cTn id="43" dur="500"/>
                                        <p:tgtEl>
                                          <p:spTgt spid="65">
                                            <p:txEl>
                                              <p:pRg st="0" end="0"/>
                                            </p:txEl>
                                          </p:spTgt>
                                        </p:tgtEl>
                                      </p:cBhvr>
                                    </p:animEffect>
                                  </p:childTnLst>
                                </p:cTn>
                              </p:par>
                            </p:childTnLst>
                          </p:cTn>
                        </p:par>
                        <p:par>
                          <p:cTn id="44" fill="hold">
                            <p:stCondLst>
                              <p:cond delay="5000"/>
                            </p:stCondLst>
                            <p:childTnLst>
                              <p:par>
                                <p:cTn id="45" presetID="10" presetClass="entr" presetSubtype="0" fill="hold" nodeType="afterEffect">
                                  <p:stCondLst>
                                    <p:cond delay="0"/>
                                  </p:stCondLst>
                                  <p:childTnLst>
                                    <p:set>
                                      <p:cBhvr>
                                        <p:cTn id="46" dur="1" fill="hold">
                                          <p:stCondLst>
                                            <p:cond delay="0"/>
                                          </p:stCondLst>
                                        </p:cTn>
                                        <p:tgtEl>
                                          <p:spTgt spid="65">
                                            <p:txEl>
                                              <p:pRg st="1" end="1"/>
                                            </p:txEl>
                                          </p:spTgt>
                                        </p:tgtEl>
                                        <p:attrNameLst>
                                          <p:attrName>style.visibility</p:attrName>
                                        </p:attrNameLst>
                                      </p:cBhvr>
                                      <p:to>
                                        <p:strVal val="visible"/>
                                      </p:to>
                                    </p:set>
                                    <p:animEffect transition="in" filter="fade">
                                      <p:cBhvr>
                                        <p:cTn id="47" dur="500"/>
                                        <p:tgtEl>
                                          <p:spTgt spid="65">
                                            <p:txEl>
                                              <p:pRg st="1" end="1"/>
                                            </p:txEl>
                                          </p:spTgt>
                                        </p:tgtEl>
                                      </p:cBhvr>
                                    </p:animEffect>
                                  </p:childTnLst>
                                </p:cTn>
                              </p:par>
                            </p:childTnLst>
                          </p:cTn>
                        </p:par>
                        <p:par>
                          <p:cTn id="48" fill="hold" nodeType="afterGroup">
                            <p:stCondLst>
                              <p:cond delay="5500"/>
                            </p:stCondLst>
                            <p:childTnLst>
                              <p:par>
                                <p:cTn id="49" presetID="22" presetClass="entr" presetSubtype="8" fill="hold" nodeType="afterEffect">
                                  <p:stCondLst>
                                    <p:cond delay="0"/>
                                  </p:stCondLst>
                                  <p:childTnLst>
                                    <p:set>
                                      <p:cBhvr>
                                        <p:cTn id="50" dur="1" fill="hold">
                                          <p:stCondLst>
                                            <p:cond delay="0"/>
                                          </p:stCondLst>
                                        </p:cTn>
                                        <p:tgtEl>
                                          <p:spTgt spid="43"/>
                                        </p:tgtEl>
                                        <p:attrNameLst>
                                          <p:attrName>style.visibility</p:attrName>
                                        </p:attrNameLst>
                                      </p:cBhvr>
                                      <p:to>
                                        <p:strVal val="visible"/>
                                      </p:to>
                                    </p:set>
                                    <p:animEffect transition="in" filter="wipe(left)">
                                      <p:cBhvr>
                                        <p:cTn id="51" dur="500"/>
                                        <p:tgtEl>
                                          <p:spTgt spid="43"/>
                                        </p:tgtEl>
                                      </p:cBhvr>
                                    </p:animEffect>
                                  </p:childTnLst>
                                </p:cTn>
                              </p:par>
                            </p:childTnLst>
                          </p:cTn>
                        </p:par>
                        <p:par>
                          <p:cTn id="52" fill="hold" nodeType="afterGroup">
                            <p:stCondLst>
                              <p:cond delay="6000"/>
                            </p:stCondLst>
                            <p:childTnLst>
                              <p:par>
                                <p:cTn id="53" presetID="10" presetClass="entr" presetSubtype="0" fill="hold" nodeType="afterEffect">
                                  <p:stCondLst>
                                    <p:cond delay="0"/>
                                  </p:stCondLst>
                                  <p:childTnLst>
                                    <p:set>
                                      <p:cBhvr>
                                        <p:cTn id="54" dur="1" fill="hold">
                                          <p:stCondLst>
                                            <p:cond delay="0"/>
                                          </p:stCondLst>
                                        </p:cTn>
                                        <p:tgtEl>
                                          <p:spTgt spid="66">
                                            <p:txEl>
                                              <p:pRg st="0" end="0"/>
                                            </p:txEl>
                                          </p:spTgt>
                                        </p:tgtEl>
                                        <p:attrNameLst>
                                          <p:attrName>style.visibility</p:attrName>
                                        </p:attrNameLst>
                                      </p:cBhvr>
                                      <p:to>
                                        <p:strVal val="visible"/>
                                      </p:to>
                                    </p:set>
                                    <p:animEffect transition="in" filter="fade">
                                      <p:cBhvr>
                                        <p:cTn id="55" dur="500"/>
                                        <p:tgtEl>
                                          <p:spTgt spid="66">
                                            <p:txEl>
                                              <p:pRg st="0" end="0"/>
                                            </p:txEl>
                                          </p:spTgt>
                                        </p:tgtEl>
                                      </p:cBhvr>
                                    </p:animEffect>
                                  </p:childTnLst>
                                </p:cTn>
                              </p:par>
                            </p:childTnLst>
                          </p:cTn>
                        </p:par>
                        <p:par>
                          <p:cTn id="56" fill="hold">
                            <p:stCondLst>
                              <p:cond delay="6500"/>
                            </p:stCondLst>
                            <p:childTnLst>
                              <p:par>
                                <p:cTn id="57" presetID="10" presetClass="entr" presetSubtype="0" fill="hold" nodeType="afterEffect">
                                  <p:stCondLst>
                                    <p:cond delay="0"/>
                                  </p:stCondLst>
                                  <p:childTnLst>
                                    <p:set>
                                      <p:cBhvr>
                                        <p:cTn id="58" dur="1" fill="hold">
                                          <p:stCondLst>
                                            <p:cond delay="0"/>
                                          </p:stCondLst>
                                        </p:cTn>
                                        <p:tgtEl>
                                          <p:spTgt spid="66">
                                            <p:txEl>
                                              <p:pRg st="1" end="1"/>
                                            </p:txEl>
                                          </p:spTgt>
                                        </p:tgtEl>
                                        <p:attrNameLst>
                                          <p:attrName>style.visibility</p:attrName>
                                        </p:attrNameLst>
                                      </p:cBhvr>
                                      <p:to>
                                        <p:strVal val="visible"/>
                                      </p:to>
                                    </p:set>
                                    <p:animEffect transition="in" filter="fade">
                                      <p:cBhvr>
                                        <p:cTn id="59" dur="500"/>
                                        <p:tgtEl>
                                          <p:spTgt spid="66">
                                            <p:txEl>
                                              <p:pRg st="1" end="1"/>
                                            </p:txEl>
                                          </p:spTgt>
                                        </p:tgtEl>
                                      </p:cBhvr>
                                    </p:animEffect>
                                  </p:childTnLst>
                                </p:cTn>
                              </p:par>
                            </p:childTnLst>
                          </p:cTn>
                        </p:par>
                        <p:par>
                          <p:cTn id="60" fill="hold" nodeType="afterGroup">
                            <p:stCondLst>
                              <p:cond delay="7000"/>
                            </p:stCondLst>
                            <p:childTnLst>
                              <p:par>
                                <p:cTn id="61" presetID="22" presetClass="entr" presetSubtype="8" fill="hold" nodeType="afterEffect">
                                  <p:stCondLst>
                                    <p:cond delay="0"/>
                                  </p:stCondLst>
                                  <p:childTnLst>
                                    <p:set>
                                      <p:cBhvr>
                                        <p:cTn id="62" dur="1" fill="hold">
                                          <p:stCondLst>
                                            <p:cond delay="0"/>
                                          </p:stCondLst>
                                        </p:cTn>
                                        <p:tgtEl>
                                          <p:spTgt spid="39">
                                            <p:txEl>
                                              <p:pRg st="0" end="0"/>
                                            </p:txEl>
                                          </p:spTgt>
                                        </p:tgtEl>
                                        <p:attrNameLst>
                                          <p:attrName>style.visibility</p:attrName>
                                        </p:attrNameLst>
                                      </p:cBhvr>
                                      <p:to>
                                        <p:strVal val="visible"/>
                                      </p:to>
                                    </p:set>
                                    <p:animEffect transition="in" filter="wipe(left)">
                                      <p:cBhvr>
                                        <p:cTn id="63" dur="500"/>
                                        <p:tgtEl>
                                          <p:spTgt spid="39">
                                            <p:txEl>
                                              <p:pRg st="0" end="0"/>
                                            </p:txEl>
                                          </p:spTgt>
                                        </p:tgtEl>
                                      </p:cBhvr>
                                    </p:animEffect>
                                  </p:childTnLst>
                                </p:cTn>
                              </p:par>
                            </p:childTnLst>
                          </p:cTn>
                        </p:par>
                        <p:par>
                          <p:cTn id="64" fill="hold">
                            <p:stCondLst>
                              <p:cond delay="7500"/>
                            </p:stCondLst>
                            <p:childTnLst>
                              <p:par>
                                <p:cTn id="65" presetID="22" presetClass="entr" presetSubtype="8" fill="hold" nodeType="afterEffect">
                                  <p:stCondLst>
                                    <p:cond delay="0"/>
                                  </p:stCondLst>
                                  <p:childTnLst>
                                    <p:set>
                                      <p:cBhvr>
                                        <p:cTn id="66" dur="1" fill="hold">
                                          <p:stCondLst>
                                            <p:cond delay="0"/>
                                          </p:stCondLst>
                                        </p:cTn>
                                        <p:tgtEl>
                                          <p:spTgt spid="4"/>
                                        </p:tgtEl>
                                        <p:attrNameLst>
                                          <p:attrName>style.visibility</p:attrName>
                                        </p:attrNameLst>
                                      </p:cBhvr>
                                      <p:to>
                                        <p:strVal val="visible"/>
                                      </p:to>
                                    </p:set>
                                    <p:animEffect transition="in" filter="wipe(left)">
                                      <p:cBhvr>
                                        <p:cTn id="67" dur="500"/>
                                        <p:tgtEl>
                                          <p:spTgt spid="4"/>
                                        </p:tgtEl>
                                      </p:cBhvr>
                                    </p:animEffect>
                                  </p:childTnLst>
                                </p:cTn>
                              </p:par>
                            </p:childTnLst>
                          </p:cTn>
                        </p:par>
                        <p:par>
                          <p:cTn id="68" fill="hold">
                            <p:stCondLst>
                              <p:cond delay="8000"/>
                            </p:stCondLst>
                            <p:childTnLst>
                              <p:par>
                                <p:cTn id="69" presetID="10" presetClass="entr" presetSubtype="0" fill="hold" nodeType="afterEffect">
                                  <p:stCondLst>
                                    <p:cond delay="0"/>
                                  </p:stCondLst>
                                  <p:childTnLst>
                                    <p:set>
                                      <p:cBhvr>
                                        <p:cTn id="70" dur="1" fill="hold">
                                          <p:stCondLst>
                                            <p:cond delay="0"/>
                                          </p:stCondLst>
                                        </p:cTn>
                                        <p:tgtEl>
                                          <p:spTgt spid="13">
                                            <p:txEl>
                                              <p:pRg st="0" end="0"/>
                                            </p:txEl>
                                          </p:spTgt>
                                        </p:tgtEl>
                                        <p:attrNameLst>
                                          <p:attrName>style.visibility</p:attrName>
                                        </p:attrNameLst>
                                      </p:cBhvr>
                                      <p:to>
                                        <p:strVal val="visible"/>
                                      </p:to>
                                    </p:set>
                                    <p:animEffect transition="in" filter="fade">
                                      <p:cBhvr>
                                        <p:cTn id="71" dur="500"/>
                                        <p:tgtEl>
                                          <p:spTgt spid="13">
                                            <p:txEl>
                                              <p:pRg st="0" end="0"/>
                                            </p:txEl>
                                          </p:spTgt>
                                        </p:tgtEl>
                                      </p:cBhvr>
                                    </p:animEffect>
                                  </p:childTnLst>
                                </p:cTn>
                              </p:par>
                            </p:childTnLst>
                          </p:cTn>
                        </p:par>
                        <p:par>
                          <p:cTn id="72" fill="hold">
                            <p:stCondLst>
                              <p:cond delay="8500"/>
                            </p:stCondLst>
                            <p:childTnLst>
                              <p:par>
                                <p:cTn id="73" presetID="10" presetClass="entr" presetSubtype="0" fill="hold" nodeType="afterEffect">
                                  <p:stCondLst>
                                    <p:cond delay="0"/>
                                  </p:stCondLst>
                                  <p:childTnLst>
                                    <p:set>
                                      <p:cBhvr>
                                        <p:cTn id="74" dur="1" fill="hold">
                                          <p:stCondLst>
                                            <p:cond delay="0"/>
                                          </p:stCondLst>
                                        </p:cTn>
                                        <p:tgtEl>
                                          <p:spTgt spid="13">
                                            <p:txEl>
                                              <p:pRg st="1" end="1"/>
                                            </p:txEl>
                                          </p:spTgt>
                                        </p:tgtEl>
                                        <p:attrNameLst>
                                          <p:attrName>style.visibility</p:attrName>
                                        </p:attrNameLst>
                                      </p:cBhvr>
                                      <p:to>
                                        <p:strVal val="visible"/>
                                      </p:to>
                                    </p:set>
                                    <p:animEffect transition="in" filter="fade">
                                      <p:cBhvr>
                                        <p:cTn id="75" dur="500"/>
                                        <p:tgtEl>
                                          <p:spTgt spid="13">
                                            <p:txEl>
                                              <p:pRg st="1" end="1"/>
                                            </p:txEl>
                                          </p:spTgt>
                                        </p:tgtEl>
                                      </p:cBhvr>
                                    </p:animEffect>
                                  </p:childTnLst>
                                </p:cTn>
                              </p:par>
                            </p:childTnLst>
                          </p:cTn>
                        </p:par>
                        <p:par>
                          <p:cTn id="76" fill="hold">
                            <p:stCondLst>
                              <p:cond delay="9000"/>
                            </p:stCondLst>
                            <p:childTnLst>
                              <p:par>
                                <p:cTn id="77" presetID="22" presetClass="entr" presetSubtype="8" fill="hold" nodeType="afterEffect">
                                  <p:stCondLst>
                                    <p:cond delay="0"/>
                                  </p:stCondLst>
                                  <p:childTnLst>
                                    <p:set>
                                      <p:cBhvr>
                                        <p:cTn id="78" dur="1" fill="hold">
                                          <p:stCondLst>
                                            <p:cond delay="0"/>
                                          </p:stCondLst>
                                        </p:cTn>
                                        <p:tgtEl>
                                          <p:spTgt spid="18"/>
                                        </p:tgtEl>
                                        <p:attrNameLst>
                                          <p:attrName>style.visibility</p:attrName>
                                        </p:attrNameLst>
                                      </p:cBhvr>
                                      <p:to>
                                        <p:strVal val="visible"/>
                                      </p:to>
                                    </p:set>
                                    <p:animEffect transition="in" filter="wipe(left)">
                                      <p:cBhvr>
                                        <p:cTn id="79" dur="500"/>
                                        <p:tgtEl>
                                          <p:spTgt spid="18"/>
                                        </p:tgtEl>
                                      </p:cBhvr>
                                    </p:animEffect>
                                  </p:childTnLst>
                                </p:cTn>
                              </p:par>
                            </p:childTnLst>
                          </p:cTn>
                        </p:par>
                        <p:par>
                          <p:cTn id="80" fill="hold">
                            <p:stCondLst>
                              <p:cond delay="9500"/>
                            </p:stCondLst>
                            <p:childTnLst>
                              <p:par>
                                <p:cTn id="81" presetID="22" presetClass="entr" presetSubtype="8" fill="hold" nodeType="afterEffect">
                                  <p:stCondLst>
                                    <p:cond delay="0"/>
                                  </p:stCondLst>
                                  <p:childTnLst>
                                    <p:set>
                                      <p:cBhvr>
                                        <p:cTn id="82" dur="1" fill="hold">
                                          <p:stCondLst>
                                            <p:cond delay="0"/>
                                          </p:stCondLst>
                                        </p:cTn>
                                        <p:tgtEl>
                                          <p:spTgt spid="23"/>
                                        </p:tgtEl>
                                        <p:attrNameLst>
                                          <p:attrName>style.visibility</p:attrName>
                                        </p:attrNameLst>
                                      </p:cBhvr>
                                      <p:to>
                                        <p:strVal val="visible"/>
                                      </p:to>
                                    </p:set>
                                    <p:animEffect transition="in" filter="wipe(left)">
                                      <p:cBhvr>
                                        <p:cTn id="83" dur="500"/>
                                        <p:tgtEl>
                                          <p:spTgt spid="23"/>
                                        </p:tgtEl>
                                      </p:cBhvr>
                                    </p:animEffect>
                                  </p:childTnLst>
                                </p:cTn>
                              </p:par>
                            </p:childTnLst>
                          </p:cTn>
                        </p:par>
                        <p:par>
                          <p:cTn id="84" fill="hold">
                            <p:stCondLst>
                              <p:cond delay="10000"/>
                            </p:stCondLst>
                            <p:childTnLst>
                              <p:par>
                                <p:cTn id="85" presetID="22" presetClass="entr" presetSubtype="8" fill="hold" nodeType="afterEffect">
                                  <p:stCondLst>
                                    <p:cond delay="0"/>
                                  </p:stCondLst>
                                  <p:childTnLst>
                                    <p:set>
                                      <p:cBhvr>
                                        <p:cTn id="86" dur="1" fill="hold">
                                          <p:stCondLst>
                                            <p:cond delay="0"/>
                                          </p:stCondLst>
                                        </p:cTn>
                                        <p:tgtEl>
                                          <p:spTgt spid="24"/>
                                        </p:tgtEl>
                                        <p:attrNameLst>
                                          <p:attrName>style.visibility</p:attrName>
                                        </p:attrNameLst>
                                      </p:cBhvr>
                                      <p:to>
                                        <p:strVal val="visible"/>
                                      </p:to>
                                    </p:set>
                                    <p:animEffect transition="in" filter="wipe(left)">
                                      <p:cBhvr>
                                        <p:cTn id="87" dur="500"/>
                                        <p:tgtEl>
                                          <p:spTgt spid="24"/>
                                        </p:tgtEl>
                                      </p:cBhvr>
                                    </p:animEffect>
                                  </p:childTnLst>
                                </p:cTn>
                              </p:par>
                            </p:childTnLst>
                          </p:cTn>
                        </p:par>
                        <p:par>
                          <p:cTn id="88" fill="hold">
                            <p:stCondLst>
                              <p:cond delay="10500"/>
                            </p:stCondLst>
                            <p:childTnLst>
                              <p:par>
                                <p:cTn id="89" presetID="22" presetClass="entr" presetSubtype="8" fill="hold" nodeType="afterEffect">
                                  <p:stCondLst>
                                    <p:cond delay="0"/>
                                  </p:stCondLst>
                                  <p:childTnLst>
                                    <p:set>
                                      <p:cBhvr>
                                        <p:cTn id="90" dur="1" fill="hold">
                                          <p:stCondLst>
                                            <p:cond delay="0"/>
                                          </p:stCondLst>
                                        </p:cTn>
                                        <p:tgtEl>
                                          <p:spTgt spid="25"/>
                                        </p:tgtEl>
                                        <p:attrNameLst>
                                          <p:attrName>style.visibility</p:attrName>
                                        </p:attrNameLst>
                                      </p:cBhvr>
                                      <p:to>
                                        <p:strVal val="visible"/>
                                      </p:to>
                                    </p:set>
                                    <p:animEffect transition="in" filter="wipe(left)">
                                      <p:cBhvr>
                                        <p:cTn id="91" dur="500"/>
                                        <p:tgtEl>
                                          <p:spTgt spid="25"/>
                                        </p:tgtEl>
                                      </p:cBhvr>
                                    </p:animEffect>
                                  </p:childTnLst>
                                </p:cTn>
                              </p:par>
                            </p:childTnLst>
                          </p:cTn>
                        </p:par>
                        <p:par>
                          <p:cTn id="92" fill="hold">
                            <p:stCondLst>
                              <p:cond delay="11000"/>
                            </p:stCondLst>
                            <p:childTnLst>
                              <p:par>
                                <p:cTn id="93" presetID="10" presetClass="entr" presetSubtype="0" fill="hold" nodeType="afterEffect">
                                  <p:stCondLst>
                                    <p:cond delay="0"/>
                                  </p:stCondLst>
                                  <p:childTnLst>
                                    <p:set>
                                      <p:cBhvr>
                                        <p:cTn id="94" dur="1" fill="hold">
                                          <p:stCondLst>
                                            <p:cond delay="0"/>
                                          </p:stCondLst>
                                        </p:cTn>
                                        <p:tgtEl>
                                          <p:spTgt spid="26">
                                            <p:txEl>
                                              <p:pRg st="0" end="0"/>
                                            </p:txEl>
                                          </p:spTgt>
                                        </p:tgtEl>
                                        <p:attrNameLst>
                                          <p:attrName>style.visibility</p:attrName>
                                        </p:attrNameLst>
                                      </p:cBhvr>
                                      <p:to>
                                        <p:strVal val="visible"/>
                                      </p:to>
                                    </p:set>
                                    <p:animEffect transition="in" filter="fade">
                                      <p:cBhvr>
                                        <p:cTn id="95" dur="500"/>
                                        <p:tgtEl>
                                          <p:spTgt spid="26">
                                            <p:txEl>
                                              <p:pRg st="0" end="0"/>
                                            </p:txEl>
                                          </p:spTgt>
                                        </p:tgtEl>
                                      </p:cBhvr>
                                    </p:animEffect>
                                  </p:childTnLst>
                                </p:cTn>
                              </p:par>
                            </p:childTnLst>
                          </p:cTn>
                        </p:par>
                        <p:par>
                          <p:cTn id="96" fill="hold">
                            <p:stCondLst>
                              <p:cond delay="11500"/>
                            </p:stCondLst>
                            <p:childTnLst>
                              <p:par>
                                <p:cTn id="97" presetID="10" presetClass="entr" presetSubtype="0" fill="hold" nodeType="afterEffect">
                                  <p:stCondLst>
                                    <p:cond delay="0"/>
                                  </p:stCondLst>
                                  <p:childTnLst>
                                    <p:set>
                                      <p:cBhvr>
                                        <p:cTn id="98" dur="1" fill="hold">
                                          <p:stCondLst>
                                            <p:cond delay="0"/>
                                          </p:stCondLst>
                                        </p:cTn>
                                        <p:tgtEl>
                                          <p:spTgt spid="28">
                                            <p:txEl>
                                              <p:pRg st="0" end="0"/>
                                            </p:txEl>
                                          </p:spTgt>
                                        </p:tgtEl>
                                        <p:attrNameLst>
                                          <p:attrName>style.visibility</p:attrName>
                                        </p:attrNameLst>
                                      </p:cBhvr>
                                      <p:to>
                                        <p:strVal val="visible"/>
                                      </p:to>
                                    </p:set>
                                    <p:animEffect transition="in" filter="fade">
                                      <p:cBhvr>
                                        <p:cTn id="99" dur="500"/>
                                        <p:tgtEl>
                                          <p:spTgt spid="28">
                                            <p:txEl>
                                              <p:pRg st="0" end="0"/>
                                            </p:txEl>
                                          </p:spTgt>
                                        </p:tgtEl>
                                      </p:cBhvr>
                                    </p:animEffect>
                                  </p:childTnLst>
                                </p:cTn>
                              </p:par>
                            </p:childTnLst>
                          </p:cTn>
                        </p:par>
                        <p:par>
                          <p:cTn id="100" fill="hold">
                            <p:stCondLst>
                              <p:cond delay="12000"/>
                            </p:stCondLst>
                            <p:childTnLst>
                              <p:par>
                                <p:cTn id="101" presetID="22" presetClass="entr" presetSubtype="8" fill="hold" nodeType="afterEffect">
                                  <p:stCondLst>
                                    <p:cond delay="0"/>
                                  </p:stCondLst>
                                  <p:childTnLst>
                                    <p:set>
                                      <p:cBhvr>
                                        <p:cTn id="102" dur="1" fill="hold">
                                          <p:stCondLst>
                                            <p:cond delay="0"/>
                                          </p:stCondLst>
                                        </p:cTn>
                                        <p:tgtEl>
                                          <p:spTgt spid="29"/>
                                        </p:tgtEl>
                                        <p:attrNameLst>
                                          <p:attrName>style.visibility</p:attrName>
                                        </p:attrNameLst>
                                      </p:cBhvr>
                                      <p:to>
                                        <p:strVal val="visible"/>
                                      </p:to>
                                    </p:set>
                                    <p:animEffect transition="in" filter="wipe(left)">
                                      <p:cBhvr>
                                        <p:cTn id="103" dur="500"/>
                                        <p:tgtEl>
                                          <p:spTgt spid="29"/>
                                        </p:tgtEl>
                                      </p:cBhvr>
                                    </p:animEffect>
                                  </p:childTnLst>
                                </p:cTn>
                              </p:par>
                            </p:childTnLst>
                          </p:cTn>
                        </p:par>
                        <p:par>
                          <p:cTn id="104" fill="hold">
                            <p:stCondLst>
                              <p:cond delay="12500"/>
                            </p:stCondLst>
                            <p:childTnLst>
                              <p:par>
                                <p:cTn id="105" presetID="22" presetClass="entr" presetSubtype="8" fill="hold" nodeType="afterEffect">
                                  <p:stCondLst>
                                    <p:cond delay="0"/>
                                  </p:stCondLst>
                                  <p:childTnLst>
                                    <p:set>
                                      <p:cBhvr>
                                        <p:cTn id="106" dur="1" fill="hold">
                                          <p:stCondLst>
                                            <p:cond delay="0"/>
                                          </p:stCondLst>
                                        </p:cTn>
                                        <p:tgtEl>
                                          <p:spTgt spid="30"/>
                                        </p:tgtEl>
                                        <p:attrNameLst>
                                          <p:attrName>style.visibility</p:attrName>
                                        </p:attrNameLst>
                                      </p:cBhvr>
                                      <p:to>
                                        <p:strVal val="visible"/>
                                      </p:to>
                                    </p:set>
                                    <p:animEffect transition="in" filter="wipe(left)">
                                      <p:cBhvr>
                                        <p:cTn id="107" dur="500"/>
                                        <p:tgtEl>
                                          <p:spTgt spid="30"/>
                                        </p:tgtEl>
                                      </p:cBhvr>
                                    </p:animEffect>
                                  </p:childTnLst>
                                </p:cTn>
                              </p:par>
                            </p:childTnLst>
                          </p:cTn>
                        </p:par>
                        <p:par>
                          <p:cTn id="108" fill="hold">
                            <p:stCondLst>
                              <p:cond delay="13000"/>
                            </p:stCondLst>
                            <p:childTnLst>
                              <p:par>
                                <p:cTn id="109" presetID="22" presetClass="entr" presetSubtype="8" fill="hold" nodeType="afterEffect">
                                  <p:stCondLst>
                                    <p:cond delay="0"/>
                                  </p:stCondLst>
                                  <p:childTnLst>
                                    <p:set>
                                      <p:cBhvr>
                                        <p:cTn id="110" dur="1" fill="hold">
                                          <p:stCondLst>
                                            <p:cond delay="0"/>
                                          </p:stCondLst>
                                        </p:cTn>
                                        <p:tgtEl>
                                          <p:spTgt spid="31"/>
                                        </p:tgtEl>
                                        <p:attrNameLst>
                                          <p:attrName>style.visibility</p:attrName>
                                        </p:attrNameLst>
                                      </p:cBhvr>
                                      <p:to>
                                        <p:strVal val="visible"/>
                                      </p:to>
                                    </p:set>
                                    <p:animEffect transition="in" filter="wipe(left)">
                                      <p:cBhvr>
                                        <p:cTn id="111" dur="500"/>
                                        <p:tgtEl>
                                          <p:spTgt spid="31"/>
                                        </p:tgtEl>
                                      </p:cBhvr>
                                    </p:animEffect>
                                  </p:childTnLst>
                                </p:cTn>
                              </p:par>
                            </p:childTnLst>
                          </p:cTn>
                        </p:par>
                        <p:par>
                          <p:cTn id="112" fill="hold">
                            <p:stCondLst>
                              <p:cond delay="13500"/>
                            </p:stCondLst>
                            <p:childTnLst>
                              <p:par>
                                <p:cTn id="113" presetID="22" presetClass="entr" presetSubtype="8" fill="hold" nodeType="afterEffect">
                                  <p:stCondLst>
                                    <p:cond delay="0"/>
                                  </p:stCondLst>
                                  <p:childTnLst>
                                    <p:set>
                                      <p:cBhvr>
                                        <p:cTn id="114" dur="1" fill="hold">
                                          <p:stCondLst>
                                            <p:cond delay="0"/>
                                          </p:stCondLst>
                                        </p:cTn>
                                        <p:tgtEl>
                                          <p:spTgt spid="32"/>
                                        </p:tgtEl>
                                        <p:attrNameLst>
                                          <p:attrName>style.visibility</p:attrName>
                                        </p:attrNameLst>
                                      </p:cBhvr>
                                      <p:to>
                                        <p:strVal val="visible"/>
                                      </p:to>
                                    </p:set>
                                    <p:animEffect transition="in" filter="wipe(left)">
                                      <p:cBhvr>
                                        <p:cTn id="115" dur="500"/>
                                        <p:tgtEl>
                                          <p:spTgt spid="32"/>
                                        </p:tgtEl>
                                      </p:cBhvr>
                                    </p:animEffect>
                                  </p:childTnLst>
                                </p:cTn>
                              </p:par>
                            </p:childTnLst>
                          </p:cTn>
                        </p:par>
                        <p:par>
                          <p:cTn id="116" fill="hold">
                            <p:stCondLst>
                              <p:cond delay="14000"/>
                            </p:stCondLst>
                            <p:childTnLst>
                              <p:par>
                                <p:cTn id="117" presetID="22" presetClass="entr" presetSubtype="8" fill="hold" nodeType="afterEffect">
                                  <p:stCondLst>
                                    <p:cond delay="0"/>
                                  </p:stCondLst>
                                  <p:childTnLst>
                                    <p:set>
                                      <p:cBhvr>
                                        <p:cTn id="118" dur="1" fill="hold">
                                          <p:stCondLst>
                                            <p:cond delay="0"/>
                                          </p:stCondLst>
                                        </p:cTn>
                                        <p:tgtEl>
                                          <p:spTgt spid="33"/>
                                        </p:tgtEl>
                                        <p:attrNameLst>
                                          <p:attrName>style.visibility</p:attrName>
                                        </p:attrNameLst>
                                      </p:cBhvr>
                                      <p:to>
                                        <p:strVal val="visible"/>
                                      </p:to>
                                    </p:set>
                                    <p:animEffect transition="in" filter="wipe(left)">
                                      <p:cBhvr>
                                        <p:cTn id="119" dur="500"/>
                                        <p:tgtEl>
                                          <p:spTgt spid="33"/>
                                        </p:tgtEl>
                                      </p:cBhvr>
                                    </p:animEffect>
                                  </p:childTnLst>
                                </p:cTn>
                              </p:par>
                            </p:childTnLst>
                          </p:cTn>
                        </p:par>
                        <p:par>
                          <p:cTn id="120" fill="hold">
                            <p:stCondLst>
                              <p:cond delay="14500"/>
                            </p:stCondLst>
                            <p:childTnLst>
                              <p:par>
                                <p:cTn id="121" presetID="22" presetClass="entr" presetSubtype="8" fill="hold" nodeType="afterEffect">
                                  <p:stCondLst>
                                    <p:cond delay="0"/>
                                  </p:stCondLst>
                                  <p:childTnLst>
                                    <p:set>
                                      <p:cBhvr>
                                        <p:cTn id="122" dur="1" fill="hold">
                                          <p:stCondLst>
                                            <p:cond delay="0"/>
                                          </p:stCondLst>
                                        </p:cTn>
                                        <p:tgtEl>
                                          <p:spTgt spid="34"/>
                                        </p:tgtEl>
                                        <p:attrNameLst>
                                          <p:attrName>style.visibility</p:attrName>
                                        </p:attrNameLst>
                                      </p:cBhvr>
                                      <p:to>
                                        <p:strVal val="visible"/>
                                      </p:to>
                                    </p:set>
                                    <p:animEffect transition="in" filter="wipe(left)">
                                      <p:cBhvr>
                                        <p:cTn id="123" dur="500"/>
                                        <p:tgtEl>
                                          <p:spTgt spid="34"/>
                                        </p:tgtEl>
                                      </p:cBhvr>
                                    </p:animEffect>
                                  </p:childTnLst>
                                </p:cTn>
                              </p:par>
                            </p:childTnLst>
                          </p:cTn>
                        </p:par>
                        <p:par>
                          <p:cTn id="124" fill="hold">
                            <p:stCondLst>
                              <p:cond delay="15000"/>
                            </p:stCondLst>
                            <p:childTnLst>
                              <p:par>
                                <p:cTn id="125" presetID="22" presetClass="entr" presetSubtype="8" fill="hold" nodeType="afterEffect">
                                  <p:stCondLst>
                                    <p:cond delay="0"/>
                                  </p:stCondLst>
                                  <p:childTnLst>
                                    <p:set>
                                      <p:cBhvr>
                                        <p:cTn id="126" dur="1" fill="hold">
                                          <p:stCondLst>
                                            <p:cond delay="0"/>
                                          </p:stCondLst>
                                        </p:cTn>
                                        <p:tgtEl>
                                          <p:spTgt spid="83"/>
                                        </p:tgtEl>
                                        <p:attrNameLst>
                                          <p:attrName>style.visibility</p:attrName>
                                        </p:attrNameLst>
                                      </p:cBhvr>
                                      <p:to>
                                        <p:strVal val="visible"/>
                                      </p:to>
                                    </p:set>
                                    <p:animEffect transition="in" filter="wipe(left)">
                                      <p:cBhvr>
                                        <p:cTn id="127" dur="500"/>
                                        <p:tgtEl>
                                          <p:spTgt spid="83"/>
                                        </p:tgtEl>
                                      </p:cBhvr>
                                    </p:animEffect>
                                  </p:childTnLst>
                                </p:cTn>
                              </p:par>
                            </p:childTnLst>
                          </p:cTn>
                        </p:par>
                        <p:par>
                          <p:cTn id="128" fill="hold">
                            <p:stCondLst>
                              <p:cond delay="15500"/>
                            </p:stCondLst>
                            <p:childTnLst>
                              <p:par>
                                <p:cTn id="129" presetID="22" presetClass="entr" presetSubtype="8" fill="hold" nodeType="afterEffect">
                                  <p:stCondLst>
                                    <p:cond delay="0"/>
                                  </p:stCondLst>
                                  <p:childTnLst>
                                    <p:set>
                                      <p:cBhvr>
                                        <p:cTn id="130" dur="1" fill="hold">
                                          <p:stCondLst>
                                            <p:cond delay="0"/>
                                          </p:stCondLst>
                                        </p:cTn>
                                        <p:tgtEl>
                                          <p:spTgt spid="84"/>
                                        </p:tgtEl>
                                        <p:attrNameLst>
                                          <p:attrName>style.visibility</p:attrName>
                                        </p:attrNameLst>
                                      </p:cBhvr>
                                      <p:to>
                                        <p:strVal val="visible"/>
                                      </p:to>
                                    </p:set>
                                    <p:animEffect transition="in" filter="wipe(left)">
                                      <p:cBhvr>
                                        <p:cTn id="131" dur="500"/>
                                        <p:tgtEl>
                                          <p:spTgt spid="84"/>
                                        </p:tgtEl>
                                      </p:cBhvr>
                                    </p:animEffect>
                                  </p:childTnLst>
                                </p:cTn>
                              </p:par>
                            </p:childTnLst>
                          </p:cTn>
                        </p:par>
                        <p:par>
                          <p:cTn id="132" fill="hold">
                            <p:stCondLst>
                              <p:cond delay="16000"/>
                            </p:stCondLst>
                            <p:childTnLst>
                              <p:par>
                                <p:cTn id="133" presetID="10" presetClass="entr" presetSubtype="0" fill="hold" nodeType="afterEffect">
                                  <p:stCondLst>
                                    <p:cond delay="0"/>
                                  </p:stCondLst>
                                  <p:childTnLst>
                                    <p:set>
                                      <p:cBhvr>
                                        <p:cTn id="134" dur="1" fill="hold">
                                          <p:stCondLst>
                                            <p:cond delay="0"/>
                                          </p:stCondLst>
                                        </p:cTn>
                                        <p:tgtEl>
                                          <p:spTgt spid="85">
                                            <p:txEl>
                                              <p:pRg st="0" end="0"/>
                                            </p:txEl>
                                          </p:spTgt>
                                        </p:tgtEl>
                                        <p:attrNameLst>
                                          <p:attrName>style.visibility</p:attrName>
                                        </p:attrNameLst>
                                      </p:cBhvr>
                                      <p:to>
                                        <p:strVal val="visible"/>
                                      </p:to>
                                    </p:set>
                                    <p:animEffect transition="in" filter="fade">
                                      <p:cBhvr>
                                        <p:cTn id="135" dur="500"/>
                                        <p:tgtEl>
                                          <p:spTgt spid="8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0" grpId="0" animBg="1"/>
      <p:bldP spid="31" grpId="0" animBg="1"/>
      <p:bldP spid="32" grpId="0" animBg="1"/>
      <p:bldP spid="33" grpId="0" animBg="1"/>
      <p:bldP spid="34" grpId="0" animBg="1"/>
      <p:bldP spid="62" grpId="0" build="p"/>
      <p:bldP spid="63" grpId="0" build="p"/>
      <p:bldP spid="64" grpId="0" build="p"/>
      <p:bldP spid="65" grpId="0" build="p"/>
      <p:bldP spid="66" grpId="0" build="p"/>
      <p:bldP spid="39" grpId="0" build="p"/>
      <p:bldP spid="13" grpId="0" build="p"/>
      <p:bldP spid="24" grpId="0" animBg="1"/>
      <p:bldP spid="25" grpId="0" animBg="1"/>
      <p:bldP spid="26" grpId="0" build="p"/>
      <p:bldP spid="28" grpId="0" build="p"/>
      <p:bldP spid="84" grpId="0" animBg="1"/>
      <p:bldP spid="8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hape 2733">
            <a:extLst>
              <a:ext uri="{FF2B5EF4-FFF2-40B4-BE49-F238E27FC236}">
                <a16:creationId xmlns:a16="http://schemas.microsoft.com/office/drawing/2014/main" id="{EAB30DDB-ABB3-FBA7-69CF-679A06772A8C}"/>
              </a:ext>
            </a:extLst>
          </p:cNvPr>
          <p:cNvSpPr>
            <a:spLocks noChangeArrowheads="1"/>
          </p:cNvSpPr>
          <p:nvPr/>
        </p:nvSpPr>
        <p:spPr bwMode="auto">
          <a:xfrm rot="10800000">
            <a:off x="3494985" y="2750704"/>
            <a:ext cx="1693423" cy="1002578"/>
          </a:xfrm>
          <a:prstGeom prst="rect">
            <a:avLst/>
          </a:prstGeom>
          <a:gradFill flip="none" rotWithShape="1">
            <a:gsLst>
              <a:gs pos="27000">
                <a:srgbClr val="20ADB7"/>
              </a:gs>
              <a:gs pos="100000">
                <a:srgbClr val="EEB523"/>
              </a:gs>
            </a:gsLst>
            <a:path path="circle">
              <a:fillToRect t="100000" r="100000"/>
            </a:path>
            <a:tileRect l="-100000" b="-100000"/>
          </a:gradFill>
          <a:ln>
            <a:noFill/>
          </a:ln>
        </p:spPr>
        <p:txBody>
          <a:bodyPr lIns="50800" tIns="50800" rIns="50800" bIns="5080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fontAlgn="base">
              <a:spcBef>
                <a:spcPct val="0"/>
              </a:spcBef>
              <a:spcAft>
                <a:spcPct val="0"/>
              </a:spcAft>
              <a:defRPr>
                <a:solidFill>
                  <a:schemeClr val="tx1"/>
                </a:solidFill>
                <a:latin typeface="Open Sans Light" panose="020B0306030504020204" pitchFamily="34" charset="0"/>
              </a:defRPr>
            </a:lvl6pPr>
            <a:lvl7pPr marL="2971800" indent="-228600" defTabSz="912813" fontAlgn="base">
              <a:spcBef>
                <a:spcPct val="0"/>
              </a:spcBef>
              <a:spcAft>
                <a:spcPct val="0"/>
              </a:spcAft>
              <a:defRPr>
                <a:solidFill>
                  <a:schemeClr val="tx1"/>
                </a:solidFill>
                <a:latin typeface="Open Sans Light" panose="020B0306030504020204" pitchFamily="34" charset="0"/>
              </a:defRPr>
            </a:lvl7pPr>
            <a:lvl8pPr marL="3429000" indent="-228600" defTabSz="912813" fontAlgn="base">
              <a:spcBef>
                <a:spcPct val="0"/>
              </a:spcBef>
              <a:spcAft>
                <a:spcPct val="0"/>
              </a:spcAft>
              <a:defRPr>
                <a:solidFill>
                  <a:schemeClr val="tx1"/>
                </a:solidFill>
                <a:latin typeface="Open Sans Light" panose="020B0306030504020204" pitchFamily="34" charset="0"/>
              </a:defRPr>
            </a:lvl8pPr>
            <a:lvl9pPr marL="3886200" indent="-228600" defTabSz="912813" fontAlgn="base">
              <a:spcBef>
                <a:spcPct val="0"/>
              </a:spcBef>
              <a:spcAft>
                <a:spcPct val="0"/>
              </a:spcAft>
              <a:defRPr>
                <a:solidFill>
                  <a:schemeClr val="tx1"/>
                </a:solidFill>
                <a:latin typeface="Open Sans Light" panose="020B0306030504020204" pitchFamily="34" charset="0"/>
              </a:defRPr>
            </a:lvl9pPr>
          </a:lstStyle>
          <a:p>
            <a:pPr eaLnBrk="1" hangingPunct="1">
              <a:defRPr/>
            </a:pPr>
            <a:endParaRPr lang="en-US" altLang="en-US" sz="3200">
              <a:solidFill>
                <a:srgbClr val="FFFFFF"/>
              </a:solidFill>
              <a:sym typeface="Helvetica Light"/>
            </a:endParaRPr>
          </a:p>
        </p:txBody>
      </p:sp>
      <p:sp>
        <p:nvSpPr>
          <p:cNvPr id="27" name="Shape 2733">
            <a:extLst>
              <a:ext uri="{FF2B5EF4-FFF2-40B4-BE49-F238E27FC236}">
                <a16:creationId xmlns:a16="http://schemas.microsoft.com/office/drawing/2014/main" id="{0787B0AB-C590-6AC8-26E2-70A87C47529B}"/>
              </a:ext>
            </a:extLst>
          </p:cNvPr>
          <p:cNvSpPr>
            <a:spLocks noChangeArrowheads="1"/>
          </p:cNvSpPr>
          <p:nvPr/>
        </p:nvSpPr>
        <p:spPr bwMode="auto">
          <a:xfrm rot="10800000">
            <a:off x="5252542" y="2743130"/>
            <a:ext cx="1693423" cy="1010152"/>
          </a:xfrm>
          <a:prstGeom prst="rect">
            <a:avLst/>
          </a:prstGeom>
          <a:gradFill flip="none" rotWithShape="1">
            <a:gsLst>
              <a:gs pos="27000">
                <a:srgbClr val="20ADB7"/>
              </a:gs>
              <a:gs pos="100000">
                <a:srgbClr val="EEB523"/>
              </a:gs>
            </a:gsLst>
            <a:path path="circle">
              <a:fillToRect t="100000" r="100000"/>
            </a:path>
            <a:tileRect l="-100000" b="-100000"/>
          </a:gradFill>
          <a:ln>
            <a:noFill/>
          </a:ln>
        </p:spPr>
        <p:txBody>
          <a:bodyPr lIns="50800" tIns="50800" rIns="50800" bIns="5080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fontAlgn="base">
              <a:spcBef>
                <a:spcPct val="0"/>
              </a:spcBef>
              <a:spcAft>
                <a:spcPct val="0"/>
              </a:spcAft>
              <a:defRPr>
                <a:solidFill>
                  <a:schemeClr val="tx1"/>
                </a:solidFill>
                <a:latin typeface="Open Sans Light" panose="020B0306030504020204" pitchFamily="34" charset="0"/>
              </a:defRPr>
            </a:lvl6pPr>
            <a:lvl7pPr marL="2971800" indent="-228600" defTabSz="912813" fontAlgn="base">
              <a:spcBef>
                <a:spcPct val="0"/>
              </a:spcBef>
              <a:spcAft>
                <a:spcPct val="0"/>
              </a:spcAft>
              <a:defRPr>
                <a:solidFill>
                  <a:schemeClr val="tx1"/>
                </a:solidFill>
                <a:latin typeface="Open Sans Light" panose="020B0306030504020204" pitchFamily="34" charset="0"/>
              </a:defRPr>
            </a:lvl7pPr>
            <a:lvl8pPr marL="3429000" indent="-228600" defTabSz="912813" fontAlgn="base">
              <a:spcBef>
                <a:spcPct val="0"/>
              </a:spcBef>
              <a:spcAft>
                <a:spcPct val="0"/>
              </a:spcAft>
              <a:defRPr>
                <a:solidFill>
                  <a:schemeClr val="tx1"/>
                </a:solidFill>
                <a:latin typeface="Open Sans Light" panose="020B0306030504020204" pitchFamily="34" charset="0"/>
              </a:defRPr>
            </a:lvl8pPr>
            <a:lvl9pPr marL="3886200" indent="-228600" defTabSz="912813" fontAlgn="base">
              <a:spcBef>
                <a:spcPct val="0"/>
              </a:spcBef>
              <a:spcAft>
                <a:spcPct val="0"/>
              </a:spcAft>
              <a:defRPr>
                <a:solidFill>
                  <a:schemeClr val="tx1"/>
                </a:solidFill>
                <a:latin typeface="Open Sans Light" panose="020B0306030504020204" pitchFamily="34" charset="0"/>
              </a:defRPr>
            </a:lvl9pPr>
          </a:lstStyle>
          <a:p>
            <a:pPr eaLnBrk="1" hangingPunct="1">
              <a:defRPr/>
            </a:pPr>
            <a:endParaRPr lang="en-US" altLang="en-US" sz="3200">
              <a:solidFill>
                <a:srgbClr val="FFFFFF"/>
              </a:solidFill>
              <a:sym typeface="Helvetica Light"/>
            </a:endParaRPr>
          </a:p>
        </p:txBody>
      </p:sp>
      <p:sp>
        <p:nvSpPr>
          <p:cNvPr id="28" name="Shape 2733">
            <a:extLst>
              <a:ext uri="{FF2B5EF4-FFF2-40B4-BE49-F238E27FC236}">
                <a16:creationId xmlns:a16="http://schemas.microsoft.com/office/drawing/2014/main" id="{6A2D1EDC-DC3A-FD8A-4446-A5CCD63A17FC}"/>
              </a:ext>
            </a:extLst>
          </p:cNvPr>
          <p:cNvSpPr>
            <a:spLocks noChangeArrowheads="1"/>
          </p:cNvSpPr>
          <p:nvPr/>
        </p:nvSpPr>
        <p:spPr bwMode="auto">
          <a:xfrm rot="10800000">
            <a:off x="7024075" y="2758280"/>
            <a:ext cx="1693423" cy="1010152"/>
          </a:xfrm>
          <a:prstGeom prst="rect">
            <a:avLst/>
          </a:prstGeom>
          <a:gradFill flip="none" rotWithShape="1">
            <a:gsLst>
              <a:gs pos="27000">
                <a:srgbClr val="20ADB7"/>
              </a:gs>
              <a:gs pos="100000">
                <a:srgbClr val="EEB523"/>
              </a:gs>
            </a:gsLst>
            <a:path path="circle">
              <a:fillToRect t="100000" r="100000"/>
            </a:path>
            <a:tileRect l="-100000" b="-100000"/>
          </a:gradFill>
          <a:ln>
            <a:noFill/>
          </a:ln>
        </p:spPr>
        <p:txBody>
          <a:bodyPr lIns="50800" tIns="50800" rIns="50800" bIns="5080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fontAlgn="base">
              <a:spcBef>
                <a:spcPct val="0"/>
              </a:spcBef>
              <a:spcAft>
                <a:spcPct val="0"/>
              </a:spcAft>
              <a:defRPr>
                <a:solidFill>
                  <a:schemeClr val="tx1"/>
                </a:solidFill>
                <a:latin typeface="Open Sans Light" panose="020B0306030504020204" pitchFamily="34" charset="0"/>
              </a:defRPr>
            </a:lvl6pPr>
            <a:lvl7pPr marL="2971800" indent="-228600" defTabSz="912813" fontAlgn="base">
              <a:spcBef>
                <a:spcPct val="0"/>
              </a:spcBef>
              <a:spcAft>
                <a:spcPct val="0"/>
              </a:spcAft>
              <a:defRPr>
                <a:solidFill>
                  <a:schemeClr val="tx1"/>
                </a:solidFill>
                <a:latin typeface="Open Sans Light" panose="020B0306030504020204" pitchFamily="34" charset="0"/>
              </a:defRPr>
            </a:lvl7pPr>
            <a:lvl8pPr marL="3429000" indent="-228600" defTabSz="912813" fontAlgn="base">
              <a:spcBef>
                <a:spcPct val="0"/>
              </a:spcBef>
              <a:spcAft>
                <a:spcPct val="0"/>
              </a:spcAft>
              <a:defRPr>
                <a:solidFill>
                  <a:schemeClr val="tx1"/>
                </a:solidFill>
                <a:latin typeface="Open Sans Light" panose="020B0306030504020204" pitchFamily="34" charset="0"/>
              </a:defRPr>
            </a:lvl8pPr>
            <a:lvl9pPr marL="3886200" indent="-228600" defTabSz="912813" fontAlgn="base">
              <a:spcBef>
                <a:spcPct val="0"/>
              </a:spcBef>
              <a:spcAft>
                <a:spcPct val="0"/>
              </a:spcAft>
              <a:defRPr>
                <a:solidFill>
                  <a:schemeClr val="tx1"/>
                </a:solidFill>
                <a:latin typeface="Open Sans Light" panose="020B0306030504020204" pitchFamily="34" charset="0"/>
              </a:defRPr>
            </a:lvl9pPr>
          </a:lstStyle>
          <a:p>
            <a:pPr eaLnBrk="1" hangingPunct="1">
              <a:defRPr/>
            </a:pPr>
            <a:endParaRPr lang="en-US" altLang="en-US" sz="3200">
              <a:solidFill>
                <a:srgbClr val="FFFFFF"/>
              </a:solidFill>
              <a:sym typeface="Helvetica Light"/>
            </a:endParaRPr>
          </a:p>
        </p:txBody>
      </p:sp>
      <p:sp>
        <p:nvSpPr>
          <p:cNvPr id="29" name="Shape 2733">
            <a:extLst>
              <a:ext uri="{FF2B5EF4-FFF2-40B4-BE49-F238E27FC236}">
                <a16:creationId xmlns:a16="http://schemas.microsoft.com/office/drawing/2014/main" id="{2D90D8A6-13EB-778C-3DB5-F565D1E57E03}"/>
              </a:ext>
            </a:extLst>
          </p:cNvPr>
          <p:cNvSpPr>
            <a:spLocks noChangeArrowheads="1"/>
          </p:cNvSpPr>
          <p:nvPr/>
        </p:nvSpPr>
        <p:spPr bwMode="auto">
          <a:xfrm rot="10800000">
            <a:off x="8791359" y="2750705"/>
            <a:ext cx="1693423" cy="1010152"/>
          </a:xfrm>
          <a:prstGeom prst="rect">
            <a:avLst/>
          </a:prstGeom>
          <a:gradFill flip="none" rotWithShape="1">
            <a:gsLst>
              <a:gs pos="27000">
                <a:srgbClr val="20ADB7"/>
              </a:gs>
              <a:gs pos="100000">
                <a:srgbClr val="EEB523"/>
              </a:gs>
            </a:gsLst>
            <a:path path="circle">
              <a:fillToRect t="100000" r="100000"/>
            </a:path>
            <a:tileRect l="-100000" b="-100000"/>
          </a:gradFill>
          <a:ln>
            <a:noFill/>
          </a:ln>
        </p:spPr>
        <p:txBody>
          <a:bodyPr lIns="50800" tIns="50800" rIns="50800" bIns="5080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fontAlgn="base">
              <a:spcBef>
                <a:spcPct val="0"/>
              </a:spcBef>
              <a:spcAft>
                <a:spcPct val="0"/>
              </a:spcAft>
              <a:defRPr>
                <a:solidFill>
                  <a:schemeClr val="tx1"/>
                </a:solidFill>
                <a:latin typeface="Open Sans Light" panose="020B0306030504020204" pitchFamily="34" charset="0"/>
              </a:defRPr>
            </a:lvl6pPr>
            <a:lvl7pPr marL="2971800" indent="-228600" defTabSz="912813" fontAlgn="base">
              <a:spcBef>
                <a:spcPct val="0"/>
              </a:spcBef>
              <a:spcAft>
                <a:spcPct val="0"/>
              </a:spcAft>
              <a:defRPr>
                <a:solidFill>
                  <a:schemeClr val="tx1"/>
                </a:solidFill>
                <a:latin typeface="Open Sans Light" panose="020B0306030504020204" pitchFamily="34" charset="0"/>
              </a:defRPr>
            </a:lvl7pPr>
            <a:lvl8pPr marL="3429000" indent="-228600" defTabSz="912813" fontAlgn="base">
              <a:spcBef>
                <a:spcPct val="0"/>
              </a:spcBef>
              <a:spcAft>
                <a:spcPct val="0"/>
              </a:spcAft>
              <a:defRPr>
                <a:solidFill>
                  <a:schemeClr val="tx1"/>
                </a:solidFill>
                <a:latin typeface="Open Sans Light" panose="020B0306030504020204" pitchFamily="34" charset="0"/>
              </a:defRPr>
            </a:lvl8pPr>
            <a:lvl9pPr marL="3886200" indent="-228600" defTabSz="912813" fontAlgn="base">
              <a:spcBef>
                <a:spcPct val="0"/>
              </a:spcBef>
              <a:spcAft>
                <a:spcPct val="0"/>
              </a:spcAft>
              <a:defRPr>
                <a:solidFill>
                  <a:schemeClr val="tx1"/>
                </a:solidFill>
                <a:latin typeface="Open Sans Light" panose="020B0306030504020204" pitchFamily="34" charset="0"/>
              </a:defRPr>
            </a:lvl9pPr>
          </a:lstStyle>
          <a:p>
            <a:pPr eaLnBrk="1" hangingPunct="1">
              <a:defRPr/>
            </a:pPr>
            <a:endParaRPr lang="en-US" altLang="en-US" sz="3200">
              <a:solidFill>
                <a:srgbClr val="FFFFFF"/>
              </a:solidFill>
              <a:sym typeface="Helvetica Light"/>
            </a:endParaRPr>
          </a:p>
        </p:txBody>
      </p:sp>
      <p:sp>
        <p:nvSpPr>
          <p:cNvPr id="23" name="Shape 2733">
            <a:extLst>
              <a:ext uri="{FF2B5EF4-FFF2-40B4-BE49-F238E27FC236}">
                <a16:creationId xmlns:a16="http://schemas.microsoft.com/office/drawing/2014/main" id="{E39187B3-33ED-740F-7B28-CE5A40F19DE1}"/>
              </a:ext>
            </a:extLst>
          </p:cNvPr>
          <p:cNvSpPr>
            <a:spLocks noChangeArrowheads="1"/>
          </p:cNvSpPr>
          <p:nvPr/>
        </p:nvSpPr>
        <p:spPr bwMode="auto">
          <a:xfrm rot="10800000">
            <a:off x="1714500" y="2750706"/>
            <a:ext cx="1703578" cy="1010152"/>
          </a:xfrm>
          <a:prstGeom prst="rect">
            <a:avLst/>
          </a:prstGeom>
          <a:gradFill flip="none" rotWithShape="1">
            <a:gsLst>
              <a:gs pos="27000">
                <a:srgbClr val="20ADB7"/>
              </a:gs>
              <a:gs pos="100000">
                <a:srgbClr val="EEB523"/>
              </a:gs>
            </a:gsLst>
            <a:path path="circle">
              <a:fillToRect t="100000" r="100000"/>
            </a:path>
            <a:tileRect l="-100000" b="-100000"/>
          </a:gradFill>
          <a:ln>
            <a:noFill/>
          </a:ln>
        </p:spPr>
        <p:txBody>
          <a:bodyPr lIns="50800" tIns="50800" rIns="50800" bIns="5080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fontAlgn="base">
              <a:spcBef>
                <a:spcPct val="0"/>
              </a:spcBef>
              <a:spcAft>
                <a:spcPct val="0"/>
              </a:spcAft>
              <a:defRPr>
                <a:solidFill>
                  <a:schemeClr val="tx1"/>
                </a:solidFill>
                <a:latin typeface="Open Sans Light" panose="020B0306030504020204" pitchFamily="34" charset="0"/>
              </a:defRPr>
            </a:lvl6pPr>
            <a:lvl7pPr marL="2971800" indent="-228600" defTabSz="912813" fontAlgn="base">
              <a:spcBef>
                <a:spcPct val="0"/>
              </a:spcBef>
              <a:spcAft>
                <a:spcPct val="0"/>
              </a:spcAft>
              <a:defRPr>
                <a:solidFill>
                  <a:schemeClr val="tx1"/>
                </a:solidFill>
                <a:latin typeface="Open Sans Light" panose="020B0306030504020204" pitchFamily="34" charset="0"/>
              </a:defRPr>
            </a:lvl7pPr>
            <a:lvl8pPr marL="3429000" indent="-228600" defTabSz="912813" fontAlgn="base">
              <a:spcBef>
                <a:spcPct val="0"/>
              </a:spcBef>
              <a:spcAft>
                <a:spcPct val="0"/>
              </a:spcAft>
              <a:defRPr>
                <a:solidFill>
                  <a:schemeClr val="tx1"/>
                </a:solidFill>
                <a:latin typeface="Open Sans Light" panose="020B0306030504020204" pitchFamily="34" charset="0"/>
              </a:defRPr>
            </a:lvl8pPr>
            <a:lvl9pPr marL="3886200" indent="-228600" defTabSz="912813" fontAlgn="base">
              <a:spcBef>
                <a:spcPct val="0"/>
              </a:spcBef>
              <a:spcAft>
                <a:spcPct val="0"/>
              </a:spcAft>
              <a:defRPr>
                <a:solidFill>
                  <a:schemeClr val="tx1"/>
                </a:solidFill>
                <a:latin typeface="Open Sans Light" panose="020B0306030504020204" pitchFamily="34" charset="0"/>
              </a:defRPr>
            </a:lvl9pPr>
          </a:lstStyle>
          <a:p>
            <a:pPr eaLnBrk="1" hangingPunct="1">
              <a:defRPr/>
            </a:pPr>
            <a:endParaRPr lang="en-US" altLang="en-US" sz="3200">
              <a:solidFill>
                <a:srgbClr val="FFFFFF"/>
              </a:solidFill>
              <a:sym typeface="Helvetica Light"/>
            </a:endParaRPr>
          </a:p>
        </p:txBody>
      </p:sp>
      <p:sp>
        <p:nvSpPr>
          <p:cNvPr id="24" name="Shape 2733">
            <a:extLst>
              <a:ext uri="{FF2B5EF4-FFF2-40B4-BE49-F238E27FC236}">
                <a16:creationId xmlns:a16="http://schemas.microsoft.com/office/drawing/2014/main" id="{446173AC-2E66-32C2-0085-57F28190C9C8}"/>
              </a:ext>
            </a:extLst>
          </p:cNvPr>
          <p:cNvSpPr>
            <a:spLocks noChangeArrowheads="1"/>
          </p:cNvSpPr>
          <p:nvPr/>
        </p:nvSpPr>
        <p:spPr bwMode="auto">
          <a:xfrm>
            <a:off x="1708150" y="1833790"/>
            <a:ext cx="8775700" cy="523869"/>
          </a:xfrm>
          <a:prstGeom prst="rect">
            <a:avLst/>
          </a:prstGeom>
          <a:gradFill flip="none" rotWithShape="1">
            <a:gsLst>
              <a:gs pos="27000">
                <a:srgbClr val="20ADB7"/>
              </a:gs>
              <a:gs pos="100000">
                <a:srgbClr val="EEB523"/>
              </a:gs>
            </a:gsLst>
            <a:path path="circle">
              <a:fillToRect t="100000" r="100000"/>
            </a:path>
            <a:tileRect l="-100000" b="-100000"/>
          </a:gradFill>
          <a:ln>
            <a:noFill/>
          </a:ln>
        </p:spPr>
        <p:txBody>
          <a:bodyPr lIns="50800" tIns="50800" rIns="50800" bIns="5080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fontAlgn="base">
              <a:spcBef>
                <a:spcPct val="0"/>
              </a:spcBef>
              <a:spcAft>
                <a:spcPct val="0"/>
              </a:spcAft>
              <a:defRPr>
                <a:solidFill>
                  <a:schemeClr val="tx1"/>
                </a:solidFill>
                <a:latin typeface="Open Sans Light" panose="020B0306030504020204" pitchFamily="34" charset="0"/>
              </a:defRPr>
            </a:lvl6pPr>
            <a:lvl7pPr marL="2971800" indent="-228600" defTabSz="912813" fontAlgn="base">
              <a:spcBef>
                <a:spcPct val="0"/>
              </a:spcBef>
              <a:spcAft>
                <a:spcPct val="0"/>
              </a:spcAft>
              <a:defRPr>
                <a:solidFill>
                  <a:schemeClr val="tx1"/>
                </a:solidFill>
                <a:latin typeface="Open Sans Light" panose="020B0306030504020204" pitchFamily="34" charset="0"/>
              </a:defRPr>
            </a:lvl7pPr>
            <a:lvl8pPr marL="3429000" indent="-228600" defTabSz="912813" fontAlgn="base">
              <a:spcBef>
                <a:spcPct val="0"/>
              </a:spcBef>
              <a:spcAft>
                <a:spcPct val="0"/>
              </a:spcAft>
              <a:defRPr>
                <a:solidFill>
                  <a:schemeClr val="tx1"/>
                </a:solidFill>
                <a:latin typeface="Open Sans Light" panose="020B0306030504020204" pitchFamily="34" charset="0"/>
              </a:defRPr>
            </a:lvl8pPr>
            <a:lvl9pPr marL="3886200" indent="-228600" defTabSz="912813" fontAlgn="base">
              <a:spcBef>
                <a:spcPct val="0"/>
              </a:spcBef>
              <a:spcAft>
                <a:spcPct val="0"/>
              </a:spcAft>
              <a:defRPr>
                <a:solidFill>
                  <a:schemeClr val="tx1"/>
                </a:solidFill>
                <a:latin typeface="Open Sans Light" panose="020B0306030504020204" pitchFamily="34" charset="0"/>
              </a:defRPr>
            </a:lvl9pPr>
          </a:lstStyle>
          <a:p>
            <a:pPr eaLnBrk="1" hangingPunct="1">
              <a:defRPr/>
            </a:pPr>
            <a:endParaRPr lang="en-US" altLang="en-US" sz="3200" dirty="0">
              <a:solidFill>
                <a:srgbClr val="FFFFFF"/>
              </a:solidFill>
              <a:sym typeface="Helvetica Light"/>
            </a:endParaRPr>
          </a:p>
        </p:txBody>
      </p:sp>
      <p:sp>
        <p:nvSpPr>
          <p:cNvPr id="19459" name="Shape 748">
            <a:extLst>
              <a:ext uri="{FF2B5EF4-FFF2-40B4-BE49-F238E27FC236}">
                <a16:creationId xmlns:a16="http://schemas.microsoft.com/office/drawing/2014/main" id="{F9D47299-7842-FBF4-19A5-1397AAECD087}"/>
              </a:ext>
            </a:extLst>
          </p:cNvPr>
          <p:cNvSpPr>
            <a:spLocks noChangeArrowheads="1"/>
          </p:cNvSpPr>
          <p:nvPr/>
        </p:nvSpPr>
        <p:spPr bwMode="auto">
          <a:xfrm>
            <a:off x="1708150" y="2743130"/>
            <a:ext cx="1695450" cy="299924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750" name="Shape 750">
            <a:extLst>
              <a:ext uri="{FF2B5EF4-FFF2-40B4-BE49-F238E27FC236}">
                <a16:creationId xmlns:a16="http://schemas.microsoft.com/office/drawing/2014/main" id="{D8B6B821-DDA4-66A0-B8B4-A2984CEA43C5}"/>
              </a:ext>
            </a:extLst>
          </p:cNvPr>
          <p:cNvSpPr/>
          <p:nvPr/>
        </p:nvSpPr>
        <p:spPr>
          <a:xfrm>
            <a:off x="1831975" y="3827393"/>
            <a:ext cx="1454150" cy="657225"/>
          </a:xfrm>
          <a:prstGeom prst="rect">
            <a:avLst/>
          </a:prstGeom>
          <a:noFill/>
          <a:ln>
            <a:noFill/>
          </a:ln>
        </p:spPr>
        <p:txBody>
          <a:bodyPr lIns="91438" tIns="22850" rIns="45713" bIns="22850"/>
          <a:lstStyle/>
          <a:p>
            <a:pPr algn="ctr" defTabSz="914034" eaLnBrk="1" fontAlgn="auto" hangingPunct="1">
              <a:spcBef>
                <a:spcPts val="0"/>
              </a:spcBef>
              <a:spcAft>
                <a:spcPts val="0"/>
              </a:spcAft>
              <a:buSzPct val="25000"/>
              <a:defRPr/>
            </a:pPr>
            <a:r>
              <a:rPr lang="en-US" sz="1400" dirty="0">
                <a:solidFill>
                  <a:schemeClr val="tx1">
                    <a:lumMod val="50000"/>
                    <a:lumOff val="50000"/>
                  </a:schemeClr>
                </a:solidFill>
                <a:latin typeface="Lato"/>
                <a:ea typeface="Lato"/>
                <a:cs typeface="Lato"/>
                <a:sym typeface="Lato"/>
              </a:rPr>
              <a:t>Reviewing your application</a:t>
            </a:r>
          </a:p>
        </p:txBody>
      </p:sp>
      <p:sp>
        <p:nvSpPr>
          <p:cNvPr id="19462" name="Shape 751">
            <a:extLst>
              <a:ext uri="{FF2B5EF4-FFF2-40B4-BE49-F238E27FC236}">
                <a16:creationId xmlns:a16="http://schemas.microsoft.com/office/drawing/2014/main" id="{54D9378B-CD64-8530-FF94-8ECD842C7AAC}"/>
              </a:ext>
            </a:extLst>
          </p:cNvPr>
          <p:cNvSpPr>
            <a:spLocks noChangeArrowheads="1"/>
          </p:cNvSpPr>
          <p:nvPr/>
        </p:nvSpPr>
        <p:spPr bwMode="auto">
          <a:xfrm>
            <a:off x="1714046" y="4870304"/>
            <a:ext cx="1635124"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0" rIns="0" bIns="0" anchor="ctr"/>
          <a:lstStyle/>
          <a:p>
            <a:pPr algn="ctr"/>
            <a:r>
              <a:rPr lang="en-US" altLang="en-US" sz="1000" dirty="0"/>
              <a:t>We’ll check if your application is complete and all your documents are certified correctly</a:t>
            </a:r>
          </a:p>
        </p:txBody>
      </p:sp>
      <p:sp>
        <p:nvSpPr>
          <p:cNvPr id="19463" name="Shape 752">
            <a:extLst>
              <a:ext uri="{FF2B5EF4-FFF2-40B4-BE49-F238E27FC236}">
                <a16:creationId xmlns:a16="http://schemas.microsoft.com/office/drawing/2014/main" id="{80920ADA-01D4-5E0F-13E6-22D278514389}"/>
              </a:ext>
            </a:extLst>
          </p:cNvPr>
          <p:cNvSpPr>
            <a:spLocks noChangeArrowheads="1"/>
          </p:cNvSpPr>
          <p:nvPr/>
        </p:nvSpPr>
        <p:spPr bwMode="auto">
          <a:xfrm>
            <a:off x="3478213" y="2743130"/>
            <a:ext cx="1695450" cy="299924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754" name="Shape 754">
            <a:extLst>
              <a:ext uri="{FF2B5EF4-FFF2-40B4-BE49-F238E27FC236}">
                <a16:creationId xmlns:a16="http://schemas.microsoft.com/office/drawing/2014/main" id="{E6238596-0853-4E24-A02D-539E4182B73E}"/>
              </a:ext>
            </a:extLst>
          </p:cNvPr>
          <p:cNvSpPr/>
          <p:nvPr/>
        </p:nvSpPr>
        <p:spPr>
          <a:xfrm>
            <a:off x="3630613" y="3827393"/>
            <a:ext cx="1398587" cy="970810"/>
          </a:xfrm>
          <a:prstGeom prst="rect">
            <a:avLst/>
          </a:prstGeom>
          <a:noFill/>
          <a:ln>
            <a:noFill/>
          </a:ln>
        </p:spPr>
        <p:txBody>
          <a:bodyPr lIns="91438" tIns="22850" rIns="45713" bIns="22850"/>
          <a:lstStyle/>
          <a:p>
            <a:pPr algn="ctr" defTabSz="914034" eaLnBrk="1" fontAlgn="auto" hangingPunct="1">
              <a:spcBef>
                <a:spcPts val="0"/>
              </a:spcBef>
              <a:spcAft>
                <a:spcPts val="0"/>
              </a:spcAft>
              <a:buSzPct val="25000"/>
              <a:defRPr/>
            </a:pPr>
            <a:r>
              <a:rPr lang="en-US" sz="1400" dirty="0">
                <a:solidFill>
                  <a:schemeClr val="tx1">
                    <a:lumMod val="50000"/>
                    <a:lumOff val="50000"/>
                  </a:schemeClr>
                </a:solidFill>
                <a:latin typeface="Lato"/>
                <a:ea typeface="Lato"/>
                <a:cs typeface="Lato"/>
                <a:sym typeface="Lato"/>
              </a:rPr>
              <a:t>Assessing your education, training and experience</a:t>
            </a:r>
          </a:p>
        </p:txBody>
      </p:sp>
      <p:sp>
        <p:nvSpPr>
          <p:cNvPr id="19467" name="Shape 756">
            <a:extLst>
              <a:ext uri="{FF2B5EF4-FFF2-40B4-BE49-F238E27FC236}">
                <a16:creationId xmlns:a16="http://schemas.microsoft.com/office/drawing/2014/main" id="{48D86C09-E6DA-16A6-2302-072C52A39027}"/>
              </a:ext>
            </a:extLst>
          </p:cNvPr>
          <p:cNvSpPr>
            <a:spLocks noChangeArrowheads="1"/>
          </p:cNvSpPr>
          <p:nvPr/>
        </p:nvSpPr>
        <p:spPr bwMode="auto">
          <a:xfrm>
            <a:off x="5248275" y="2743130"/>
            <a:ext cx="1695450" cy="299924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758" name="Shape 758">
            <a:extLst>
              <a:ext uri="{FF2B5EF4-FFF2-40B4-BE49-F238E27FC236}">
                <a16:creationId xmlns:a16="http://schemas.microsoft.com/office/drawing/2014/main" id="{DA5C5C5D-3547-99F6-8AC1-6E81E73E7AFB}"/>
              </a:ext>
            </a:extLst>
          </p:cNvPr>
          <p:cNvSpPr/>
          <p:nvPr/>
        </p:nvSpPr>
        <p:spPr>
          <a:xfrm>
            <a:off x="5400675" y="3827393"/>
            <a:ext cx="1398588" cy="721825"/>
          </a:xfrm>
          <a:prstGeom prst="rect">
            <a:avLst/>
          </a:prstGeom>
          <a:noFill/>
          <a:ln>
            <a:noFill/>
          </a:ln>
        </p:spPr>
        <p:txBody>
          <a:bodyPr lIns="91438" tIns="22850" rIns="45713" bIns="22850"/>
          <a:lstStyle/>
          <a:p>
            <a:pPr algn="ctr" defTabSz="914034" eaLnBrk="1" fontAlgn="auto" hangingPunct="1">
              <a:spcBef>
                <a:spcPts val="0"/>
              </a:spcBef>
              <a:spcAft>
                <a:spcPts val="0"/>
              </a:spcAft>
              <a:buSzPct val="25000"/>
              <a:defRPr/>
            </a:pPr>
            <a:r>
              <a:rPr lang="en-US" sz="1400" dirty="0">
                <a:solidFill>
                  <a:schemeClr val="tx1">
                    <a:lumMod val="50000"/>
                    <a:lumOff val="50000"/>
                  </a:schemeClr>
                </a:solidFill>
                <a:latin typeface="Lato"/>
                <a:ea typeface="Lato"/>
                <a:cs typeface="Lato"/>
                <a:sym typeface="Lato"/>
              </a:rPr>
              <a:t>If we need further information</a:t>
            </a:r>
          </a:p>
        </p:txBody>
      </p:sp>
      <p:sp>
        <p:nvSpPr>
          <p:cNvPr id="19473" name="Shape 762">
            <a:extLst>
              <a:ext uri="{FF2B5EF4-FFF2-40B4-BE49-F238E27FC236}">
                <a16:creationId xmlns:a16="http://schemas.microsoft.com/office/drawing/2014/main" id="{A38BA18C-147C-5DE0-9339-30BDDD547764}"/>
              </a:ext>
            </a:extLst>
          </p:cNvPr>
          <p:cNvSpPr>
            <a:spLocks noChangeArrowheads="1"/>
          </p:cNvSpPr>
          <p:nvPr/>
        </p:nvSpPr>
        <p:spPr bwMode="auto">
          <a:xfrm>
            <a:off x="7100156" y="3827394"/>
            <a:ext cx="1508125" cy="9422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22850" rIns="45713" bIns="22850"/>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buSzPct val="25000"/>
            </a:pPr>
            <a:r>
              <a:rPr lang="en-US" altLang="en-US" sz="1400" dirty="0">
                <a:solidFill>
                  <a:schemeClr val="tx1">
                    <a:lumMod val="50000"/>
                    <a:lumOff val="50000"/>
                  </a:schemeClr>
                </a:solidFill>
                <a:latin typeface="Lato"/>
                <a:ea typeface="Lato"/>
                <a:cs typeface="Lato"/>
                <a:sym typeface="Lato" panose="020F0502020204030203" pitchFamily="34" charset="0"/>
              </a:rPr>
              <a:t>Outcome of your international application assessment</a:t>
            </a:r>
          </a:p>
        </p:txBody>
      </p:sp>
      <p:sp>
        <p:nvSpPr>
          <p:cNvPr id="19475" name="Shape 764">
            <a:extLst>
              <a:ext uri="{FF2B5EF4-FFF2-40B4-BE49-F238E27FC236}">
                <a16:creationId xmlns:a16="http://schemas.microsoft.com/office/drawing/2014/main" id="{F6976B19-4392-D9DC-B0A2-7C77ACA14ECB}"/>
              </a:ext>
            </a:extLst>
          </p:cNvPr>
          <p:cNvSpPr>
            <a:spLocks noChangeArrowheads="1"/>
          </p:cNvSpPr>
          <p:nvPr/>
        </p:nvSpPr>
        <p:spPr bwMode="auto">
          <a:xfrm>
            <a:off x="8788400" y="2743130"/>
            <a:ext cx="1695450" cy="299924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766" name="Shape 766">
            <a:extLst>
              <a:ext uri="{FF2B5EF4-FFF2-40B4-BE49-F238E27FC236}">
                <a16:creationId xmlns:a16="http://schemas.microsoft.com/office/drawing/2014/main" id="{CBDF4592-D4B5-F06D-A7F6-45DC792B608D}"/>
              </a:ext>
            </a:extLst>
          </p:cNvPr>
          <p:cNvSpPr/>
          <p:nvPr/>
        </p:nvSpPr>
        <p:spPr>
          <a:xfrm>
            <a:off x="8940800" y="3827393"/>
            <a:ext cx="1398588" cy="466335"/>
          </a:xfrm>
          <a:prstGeom prst="rect">
            <a:avLst/>
          </a:prstGeom>
          <a:noFill/>
          <a:ln>
            <a:noFill/>
          </a:ln>
        </p:spPr>
        <p:txBody>
          <a:bodyPr lIns="91438" tIns="22850" rIns="45713" bIns="22850"/>
          <a:lstStyle/>
          <a:p>
            <a:pPr algn="ctr" defTabSz="914034" eaLnBrk="1" fontAlgn="auto" hangingPunct="1">
              <a:spcBef>
                <a:spcPts val="0"/>
              </a:spcBef>
              <a:spcAft>
                <a:spcPts val="0"/>
              </a:spcAft>
              <a:buSzPct val="25000"/>
              <a:defRPr/>
            </a:pPr>
            <a:r>
              <a:rPr lang="en-US" sz="1400" dirty="0">
                <a:solidFill>
                  <a:schemeClr val="tx1">
                    <a:lumMod val="50000"/>
                    <a:lumOff val="50000"/>
                  </a:schemeClr>
                </a:solidFill>
                <a:latin typeface="Lato"/>
                <a:ea typeface="Lato"/>
                <a:cs typeface="Lato"/>
                <a:sym typeface="Lato"/>
              </a:rPr>
              <a:t>Verifying your information</a:t>
            </a:r>
          </a:p>
        </p:txBody>
      </p:sp>
      <p:sp>
        <p:nvSpPr>
          <p:cNvPr id="31" name="Title 12">
            <a:extLst>
              <a:ext uri="{FF2B5EF4-FFF2-40B4-BE49-F238E27FC236}">
                <a16:creationId xmlns:a16="http://schemas.microsoft.com/office/drawing/2014/main" id="{246F86E8-5C22-AA98-C97A-9EDAC88D9955}"/>
              </a:ext>
            </a:extLst>
          </p:cNvPr>
          <p:cNvSpPr>
            <a:spLocks noGrp="1"/>
          </p:cNvSpPr>
          <p:nvPr>
            <p:ph type="title"/>
          </p:nvPr>
        </p:nvSpPr>
        <p:spPr>
          <a:xfrm>
            <a:off x="762000" y="619125"/>
            <a:ext cx="10668000" cy="536575"/>
          </a:xfrm>
        </p:spPr>
        <p:txBody>
          <a:bodyPr rtlCol="0">
            <a:noAutofit/>
          </a:bodyPr>
          <a:lstStyle/>
          <a:p>
            <a:pPr defTabSz="914354">
              <a:defRPr/>
            </a:pPr>
            <a:r>
              <a:rPr lang="en-GB" sz="2400" b="0" i="0" dirty="0">
                <a:effectLst/>
                <a:latin typeface="Lato" panose="020F0502020204030203" pitchFamily="34" charset="0"/>
              </a:rPr>
              <a:t>WHAT TO EXPECT WHEN YOU MAKE AN INTERNATIONAL APPLICATION</a:t>
            </a:r>
            <a:endParaRPr lang="id-ID" sz="2400" dirty="0"/>
          </a:p>
        </p:txBody>
      </p:sp>
      <p:sp>
        <p:nvSpPr>
          <p:cNvPr id="32" name="Text Placeholder 13">
            <a:extLst>
              <a:ext uri="{FF2B5EF4-FFF2-40B4-BE49-F238E27FC236}">
                <a16:creationId xmlns:a16="http://schemas.microsoft.com/office/drawing/2014/main" id="{3F262237-6B17-5FC5-04F0-C364131A5C7E}"/>
              </a:ext>
            </a:extLst>
          </p:cNvPr>
          <p:cNvSpPr>
            <a:spLocks noGrp="1"/>
          </p:cNvSpPr>
          <p:nvPr>
            <p:ph type="body" sz="quarter" idx="18"/>
          </p:nvPr>
        </p:nvSpPr>
        <p:spPr>
          <a:xfrm>
            <a:off x="1708151" y="1892734"/>
            <a:ext cx="8728962" cy="425697"/>
          </a:xfrm>
        </p:spPr>
        <p:txBody>
          <a:bodyPr rtlCol="0">
            <a:normAutofit fontScale="92500" lnSpcReduction="10000"/>
          </a:bodyPr>
          <a:lstStyle/>
          <a:p>
            <a:pPr defTabSz="914354" eaLnBrk="1" fontAlgn="auto" hangingPunct="1">
              <a:lnSpc>
                <a:spcPct val="100000"/>
              </a:lnSpc>
              <a:spcAft>
                <a:spcPts val="0"/>
              </a:spcAft>
              <a:defRPr/>
            </a:pPr>
            <a:r>
              <a:rPr lang="en-US" sz="1600" dirty="0">
                <a:solidFill>
                  <a:schemeClr val="bg1"/>
                </a:solidFill>
              </a:rPr>
              <a:t>The following pages give you more information about the different stages of the international application review process. This includes our current processing times for each part of the process.</a:t>
            </a:r>
          </a:p>
        </p:txBody>
      </p:sp>
      <p:sp>
        <p:nvSpPr>
          <p:cNvPr id="2" name="Text Placeholder 8">
            <a:extLst>
              <a:ext uri="{FF2B5EF4-FFF2-40B4-BE49-F238E27FC236}">
                <a16:creationId xmlns:a16="http://schemas.microsoft.com/office/drawing/2014/main" id="{84BFBEC6-5C9A-3820-EE53-EE9D2158F28C}"/>
              </a:ext>
            </a:extLst>
          </p:cNvPr>
          <p:cNvSpPr txBox="1">
            <a:spLocks/>
          </p:cNvSpPr>
          <p:nvPr/>
        </p:nvSpPr>
        <p:spPr>
          <a:xfrm>
            <a:off x="1524000" y="1363969"/>
            <a:ext cx="9144000" cy="262139"/>
          </a:xfrm>
          <a:prstGeom prst="rect">
            <a:avLst/>
          </a:prstGeom>
        </p:spPr>
        <p:txBody>
          <a:bodyPr/>
          <a:lstStyle>
            <a:lvl1pPr marL="228589" indent="-228589" algn="l" defTabSz="914354"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66" indent="-228589" algn="l" defTabSz="914354"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43" indent="-228589" algn="l" defTabSz="914354"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20"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297"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474"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51"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1800" dirty="0">
                <a:solidFill>
                  <a:schemeClr val="tx1">
                    <a:lumMod val="50000"/>
                    <a:lumOff val="50000"/>
                  </a:schemeClr>
                </a:solidFill>
              </a:rPr>
              <a:t>STAGES IN THE APPLICATION PROCESS</a:t>
            </a:r>
          </a:p>
        </p:txBody>
      </p:sp>
      <p:sp>
        <p:nvSpPr>
          <p:cNvPr id="3" name="Shape 751">
            <a:extLst>
              <a:ext uri="{FF2B5EF4-FFF2-40B4-BE49-F238E27FC236}">
                <a16:creationId xmlns:a16="http://schemas.microsoft.com/office/drawing/2014/main" id="{C52D2431-5D71-D263-0800-617769C2D6FD}"/>
              </a:ext>
            </a:extLst>
          </p:cNvPr>
          <p:cNvSpPr>
            <a:spLocks noChangeArrowheads="1"/>
          </p:cNvSpPr>
          <p:nvPr/>
        </p:nvSpPr>
        <p:spPr bwMode="auto">
          <a:xfrm>
            <a:off x="3472508" y="4870304"/>
            <a:ext cx="1635124" cy="7411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0" rIns="0" bIns="0" anchor="ctr"/>
          <a:lstStyle/>
          <a:p>
            <a:pPr algn="ctr"/>
            <a:r>
              <a:rPr lang="en-US" altLang="en-US" sz="1000" dirty="0"/>
              <a:t>If your application is complete, we’ll assess your regulated education and training and any other relevant experiences</a:t>
            </a:r>
          </a:p>
        </p:txBody>
      </p:sp>
      <p:sp>
        <p:nvSpPr>
          <p:cNvPr id="4" name="Shape 751">
            <a:extLst>
              <a:ext uri="{FF2B5EF4-FFF2-40B4-BE49-F238E27FC236}">
                <a16:creationId xmlns:a16="http://schemas.microsoft.com/office/drawing/2014/main" id="{60672B41-CF55-263C-DAE4-A6B18BE364CD}"/>
              </a:ext>
            </a:extLst>
          </p:cNvPr>
          <p:cNvSpPr>
            <a:spLocks noChangeArrowheads="1"/>
          </p:cNvSpPr>
          <p:nvPr/>
        </p:nvSpPr>
        <p:spPr bwMode="auto">
          <a:xfrm>
            <a:off x="5266141" y="4870304"/>
            <a:ext cx="1635124" cy="450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0" rIns="0" bIns="0" anchor="ctr"/>
          <a:lstStyle/>
          <a:p>
            <a:pPr algn="ctr"/>
            <a:r>
              <a:rPr lang="en-US" altLang="en-US" sz="1000" dirty="0"/>
              <a:t>Our assessors may request further information from you regarding your application</a:t>
            </a:r>
          </a:p>
        </p:txBody>
      </p:sp>
      <p:sp>
        <p:nvSpPr>
          <p:cNvPr id="5" name="Shape 751">
            <a:extLst>
              <a:ext uri="{FF2B5EF4-FFF2-40B4-BE49-F238E27FC236}">
                <a16:creationId xmlns:a16="http://schemas.microsoft.com/office/drawing/2014/main" id="{5B1F9947-F2D8-D25E-B25C-3CF43A292838}"/>
              </a:ext>
            </a:extLst>
          </p:cNvPr>
          <p:cNvSpPr>
            <a:spLocks noChangeArrowheads="1"/>
          </p:cNvSpPr>
          <p:nvPr/>
        </p:nvSpPr>
        <p:spPr bwMode="auto">
          <a:xfrm>
            <a:off x="7032965" y="4870304"/>
            <a:ext cx="1635124" cy="5674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0" rIns="0" bIns="0" anchor="ctr"/>
          <a:lstStyle/>
          <a:p>
            <a:pPr algn="ctr"/>
            <a:r>
              <a:rPr lang="en-US" altLang="en-US" sz="1000" dirty="0"/>
              <a:t>Our assessors conclude their assessment and recommend an outcome to your application</a:t>
            </a:r>
          </a:p>
        </p:txBody>
      </p:sp>
      <p:sp>
        <p:nvSpPr>
          <p:cNvPr id="6" name="Shape 764">
            <a:extLst>
              <a:ext uri="{FF2B5EF4-FFF2-40B4-BE49-F238E27FC236}">
                <a16:creationId xmlns:a16="http://schemas.microsoft.com/office/drawing/2014/main" id="{AB659A42-39A3-02F8-008C-A08AC2831A7D}"/>
              </a:ext>
            </a:extLst>
          </p:cNvPr>
          <p:cNvSpPr>
            <a:spLocks noChangeArrowheads="1"/>
          </p:cNvSpPr>
          <p:nvPr/>
        </p:nvSpPr>
        <p:spPr bwMode="auto">
          <a:xfrm>
            <a:off x="7018217" y="2754854"/>
            <a:ext cx="1695450" cy="299924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7" name="Shape 751">
            <a:extLst>
              <a:ext uri="{FF2B5EF4-FFF2-40B4-BE49-F238E27FC236}">
                <a16:creationId xmlns:a16="http://schemas.microsoft.com/office/drawing/2014/main" id="{3FBDF2C7-55AC-CD2D-EAEF-317283C8FB1D}"/>
              </a:ext>
            </a:extLst>
          </p:cNvPr>
          <p:cNvSpPr>
            <a:spLocks noChangeArrowheads="1"/>
          </p:cNvSpPr>
          <p:nvPr/>
        </p:nvSpPr>
        <p:spPr bwMode="auto">
          <a:xfrm>
            <a:off x="8818231" y="4870304"/>
            <a:ext cx="1618881" cy="7411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0" rIns="0" bIns="0" anchor="ctr"/>
          <a:lstStyle/>
          <a:p>
            <a:pPr algn="ctr"/>
            <a:r>
              <a:rPr lang="en-US" altLang="en-US" sz="1000" dirty="0"/>
              <a:t>We’ll contact your education provider, any relevant regulatory or professional bodies and any professional referees to verify your details</a:t>
            </a:r>
          </a:p>
        </p:txBody>
      </p:sp>
      <p:pic>
        <p:nvPicPr>
          <p:cNvPr id="9" name="Graphic 8">
            <a:extLst>
              <a:ext uri="{FF2B5EF4-FFF2-40B4-BE49-F238E27FC236}">
                <a16:creationId xmlns:a16="http://schemas.microsoft.com/office/drawing/2014/main" id="{F7DD19B8-4AFB-A2DF-6F63-05D00A2A021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289175" y="2910488"/>
            <a:ext cx="533400" cy="657225"/>
          </a:xfrm>
          <a:prstGeom prst="rect">
            <a:avLst/>
          </a:prstGeom>
        </p:spPr>
      </p:pic>
      <p:sp>
        <p:nvSpPr>
          <p:cNvPr id="10" name="Rectangle 9">
            <a:extLst>
              <a:ext uri="{FF2B5EF4-FFF2-40B4-BE49-F238E27FC236}">
                <a16:creationId xmlns:a16="http://schemas.microsoft.com/office/drawing/2014/main" id="{B9A88ABC-DF02-27CC-7B6D-E57BB72AE2B5}"/>
              </a:ext>
            </a:extLst>
          </p:cNvPr>
          <p:cNvSpPr/>
          <p:nvPr/>
        </p:nvSpPr>
        <p:spPr>
          <a:xfrm>
            <a:off x="2289176" y="2905849"/>
            <a:ext cx="532682" cy="664303"/>
          </a:xfrm>
          <a:prstGeom prst="rect">
            <a:avLst/>
          </a:prstGeom>
          <a:no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Graphic 13">
            <a:extLst>
              <a:ext uri="{FF2B5EF4-FFF2-40B4-BE49-F238E27FC236}">
                <a16:creationId xmlns:a16="http://schemas.microsoft.com/office/drawing/2014/main" id="{89CC86DA-CE80-A64E-10EA-564FE58A268E}"/>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856882" y="2961042"/>
            <a:ext cx="938111" cy="648439"/>
          </a:xfrm>
          <a:prstGeom prst="rect">
            <a:avLst/>
          </a:prstGeom>
        </p:spPr>
      </p:pic>
      <p:pic>
        <p:nvPicPr>
          <p:cNvPr id="18" name="Graphic 17">
            <a:extLst>
              <a:ext uri="{FF2B5EF4-FFF2-40B4-BE49-F238E27FC236}">
                <a16:creationId xmlns:a16="http://schemas.microsoft.com/office/drawing/2014/main" id="{E4EBDF3E-0FA4-DCEB-E8DC-898268A64FE0}"/>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9317973" y="3012580"/>
            <a:ext cx="641591" cy="641591"/>
          </a:xfrm>
          <a:prstGeom prst="rect">
            <a:avLst/>
          </a:prstGeom>
        </p:spPr>
      </p:pic>
      <p:pic>
        <p:nvPicPr>
          <p:cNvPr id="20" name="Graphic 19">
            <a:extLst>
              <a:ext uri="{FF2B5EF4-FFF2-40B4-BE49-F238E27FC236}">
                <a16:creationId xmlns:a16="http://schemas.microsoft.com/office/drawing/2014/main" id="{C623E1C1-2ED1-6879-A3CE-4D91787FB13A}"/>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7572133" y="3013162"/>
            <a:ext cx="603390" cy="607047"/>
          </a:xfrm>
          <a:prstGeom prst="rect">
            <a:avLst/>
          </a:prstGeom>
        </p:spPr>
      </p:pic>
      <p:pic>
        <p:nvPicPr>
          <p:cNvPr id="22" name="Graphic 21">
            <a:extLst>
              <a:ext uri="{FF2B5EF4-FFF2-40B4-BE49-F238E27FC236}">
                <a16:creationId xmlns:a16="http://schemas.microsoft.com/office/drawing/2014/main" id="{EC4FAE07-2A5E-440F-1CDC-4C45F6A46B9B}"/>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5776931" y="2937819"/>
            <a:ext cx="659544" cy="659544"/>
          </a:xfrm>
          <a:prstGeom prst="rect">
            <a:avLst/>
          </a:prstGeom>
        </p:spPr>
      </p:pic>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wipe(left)">
                                      <p:cBhvr>
                                        <p:cTn id="11" dur="500"/>
                                        <p:tgtEl>
                                          <p:spTgt spid="23"/>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left)">
                                      <p:cBhvr>
                                        <p:cTn id="15" dur="500"/>
                                        <p:tgtEl>
                                          <p:spTgt spid="24"/>
                                        </p:tgtEl>
                                      </p:cBhvr>
                                    </p:animEffect>
                                  </p:childTnLst>
                                </p:cTn>
                              </p:par>
                            </p:childTnLst>
                          </p:cTn>
                        </p:par>
                        <p:par>
                          <p:cTn id="16" fill="hold">
                            <p:stCondLst>
                              <p:cond delay="1500"/>
                            </p:stCondLst>
                            <p:childTnLst>
                              <p:par>
                                <p:cTn id="17" presetID="22" presetClass="entr" presetSubtype="8" fill="hold" nodeType="after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wipe(left)">
                                      <p:cBhvr>
                                        <p:cTn id="19" dur="500"/>
                                        <p:tgtEl>
                                          <p:spTgt spid="25"/>
                                        </p:tgtEl>
                                      </p:cBhvr>
                                    </p:animEffect>
                                  </p:childTnLst>
                                </p:cTn>
                              </p:par>
                            </p:childTnLst>
                          </p:cTn>
                        </p:par>
                        <p:par>
                          <p:cTn id="20" fill="hold">
                            <p:stCondLst>
                              <p:cond delay="2000"/>
                            </p:stCondLst>
                            <p:childTnLst>
                              <p:par>
                                <p:cTn id="21" presetID="22" presetClass="entr" presetSubtype="8" fill="hold" nodeType="afterEffect">
                                  <p:stCondLst>
                                    <p:cond delay="0"/>
                                  </p:stCondLst>
                                  <p:childTnLst>
                                    <p:set>
                                      <p:cBhvr>
                                        <p:cTn id="22" dur="1" fill="hold">
                                          <p:stCondLst>
                                            <p:cond delay="0"/>
                                          </p:stCondLst>
                                        </p:cTn>
                                        <p:tgtEl>
                                          <p:spTgt spid="27"/>
                                        </p:tgtEl>
                                        <p:attrNameLst>
                                          <p:attrName>style.visibility</p:attrName>
                                        </p:attrNameLst>
                                      </p:cBhvr>
                                      <p:to>
                                        <p:strVal val="visible"/>
                                      </p:to>
                                    </p:set>
                                    <p:animEffect transition="in" filter="wipe(left)">
                                      <p:cBhvr>
                                        <p:cTn id="23" dur="500"/>
                                        <p:tgtEl>
                                          <p:spTgt spid="27"/>
                                        </p:tgtEl>
                                      </p:cBhvr>
                                    </p:animEffect>
                                  </p:childTnLst>
                                </p:cTn>
                              </p:par>
                            </p:childTnLst>
                          </p:cTn>
                        </p:par>
                        <p:par>
                          <p:cTn id="24" fill="hold">
                            <p:stCondLst>
                              <p:cond delay="2500"/>
                            </p:stCondLst>
                            <p:childTnLst>
                              <p:par>
                                <p:cTn id="25" presetID="22" presetClass="entr" presetSubtype="8" fill="hold" nodeType="afterEffect">
                                  <p:stCondLst>
                                    <p:cond delay="0"/>
                                  </p:stCondLst>
                                  <p:childTnLst>
                                    <p:set>
                                      <p:cBhvr>
                                        <p:cTn id="26" dur="1" fill="hold">
                                          <p:stCondLst>
                                            <p:cond delay="0"/>
                                          </p:stCondLst>
                                        </p:cTn>
                                        <p:tgtEl>
                                          <p:spTgt spid="28"/>
                                        </p:tgtEl>
                                        <p:attrNameLst>
                                          <p:attrName>style.visibility</p:attrName>
                                        </p:attrNameLst>
                                      </p:cBhvr>
                                      <p:to>
                                        <p:strVal val="visible"/>
                                      </p:to>
                                    </p:set>
                                    <p:animEffect transition="in" filter="wipe(left)">
                                      <p:cBhvr>
                                        <p:cTn id="27" dur="500"/>
                                        <p:tgtEl>
                                          <p:spTgt spid="28"/>
                                        </p:tgtEl>
                                      </p:cBhvr>
                                    </p:animEffect>
                                  </p:childTnLst>
                                </p:cTn>
                              </p:par>
                            </p:childTnLst>
                          </p:cTn>
                        </p:par>
                        <p:par>
                          <p:cTn id="28" fill="hold">
                            <p:stCondLst>
                              <p:cond delay="3000"/>
                            </p:stCondLst>
                            <p:childTnLst>
                              <p:par>
                                <p:cTn id="29" presetID="22" presetClass="entr" presetSubtype="8" fill="hold" nodeType="afterEffect">
                                  <p:stCondLst>
                                    <p:cond delay="0"/>
                                  </p:stCondLst>
                                  <p:childTnLst>
                                    <p:set>
                                      <p:cBhvr>
                                        <p:cTn id="30" dur="1" fill="hold">
                                          <p:stCondLst>
                                            <p:cond delay="0"/>
                                          </p:stCondLst>
                                        </p:cTn>
                                        <p:tgtEl>
                                          <p:spTgt spid="29"/>
                                        </p:tgtEl>
                                        <p:attrNameLst>
                                          <p:attrName>style.visibility</p:attrName>
                                        </p:attrNameLst>
                                      </p:cBhvr>
                                      <p:to>
                                        <p:strVal val="visible"/>
                                      </p:to>
                                    </p:set>
                                    <p:animEffect transition="in" filter="wipe(left)">
                                      <p:cBhvr>
                                        <p:cTn id="31"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7" grpId="0" animBg="1"/>
      <p:bldP spid="28" grpId="0" animBg="1"/>
      <p:bldP spid="29" grpId="0" animBg="1"/>
      <p:bldP spid="23" grpId="0" animBg="1"/>
      <p:bldP spid="24" grpId="0" animBg="1"/>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Text Placeholder 8">
            <a:extLst>
              <a:ext uri="{FF2B5EF4-FFF2-40B4-BE49-F238E27FC236}">
                <a16:creationId xmlns:a16="http://schemas.microsoft.com/office/drawing/2014/main" id="{955681ED-BBBA-1E7B-B678-807EB4E2B437}"/>
              </a:ext>
            </a:extLst>
          </p:cNvPr>
          <p:cNvSpPr txBox="1">
            <a:spLocks/>
          </p:cNvSpPr>
          <p:nvPr/>
        </p:nvSpPr>
        <p:spPr>
          <a:xfrm>
            <a:off x="1524000" y="1432559"/>
            <a:ext cx="9144000" cy="262139"/>
          </a:xfrm>
          <a:prstGeom prst="rect">
            <a:avLst/>
          </a:prstGeom>
        </p:spPr>
        <p:txBody>
          <a:bodyPr/>
          <a:lstStyle>
            <a:lvl1pPr marL="228589" indent="-228589" algn="l" defTabSz="914354"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66" indent="-228589" algn="l" defTabSz="914354"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43" indent="-228589" algn="l" defTabSz="914354"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20"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297"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474"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51"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1800" dirty="0">
                <a:solidFill>
                  <a:schemeClr val="tx1">
                    <a:lumMod val="50000"/>
                    <a:lumOff val="50000"/>
                  </a:schemeClr>
                </a:solidFill>
              </a:rPr>
              <a:t>ACCOUNT SET UP AND NEW APPLICATION</a:t>
            </a:r>
          </a:p>
        </p:txBody>
      </p:sp>
      <p:sp>
        <p:nvSpPr>
          <p:cNvPr id="84" name="Shape 2733">
            <a:extLst>
              <a:ext uri="{FF2B5EF4-FFF2-40B4-BE49-F238E27FC236}">
                <a16:creationId xmlns:a16="http://schemas.microsoft.com/office/drawing/2014/main" id="{9A131614-D195-E374-3CC4-9351BE4C3BC7}"/>
              </a:ext>
            </a:extLst>
          </p:cNvPr>
          <p:cNvSpPr>
            <a:spLocks noChangeArrowheads="1"/>
          </p:cNvSpPr>
          <p:nvPr/>
        </p:nvSpPr>
        <p:spPr bwMode="auto">
          <a:xfrm>
            <a:off x="4162978" y="564940"/>
            <a:ext cx="3866044" cy="448351"/>
          </a:xfrm>
          <a:prstGeom prst="rect">
            <a:avLst/>
          </a:prstGeom>
          <a:gradFill flip="none" rotWithShape="1">
            <a:gsLst>
              <a:gs pos="27000">
                <a:srgbClr val="20ADB7"/>
              </a:gs>
              <a:gs pos="100000">
                <a:srgbClr val="EEB523"/>
              </a:gs>
            </a:gsLst>
            <a:path path="circle">
              <a:fillToRect t="100000" r="100000"/>
            </a:path>
            <a:tileRect l="-100000" b="-100000"/>
          </a:gradFill>
          <a:ln>
            <a:noFill/>
          </a:ln>
        </p:spPr>
        <p:txBody>
          <a:bodyPr lIns="50800" tIns="50800" rIns="50800" bIns="5080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fontAlgn="base">
              <a:spcBef>
                <a:spcPct val="0"/>
              </a:spcBef>
              <a:spcAft>
                <a:spcPct val="0"/>
              </a:spcAft>
              <a:defRPr>
                <a:solidFill>
                  <a:schemeClr val="tx1"/>
                </a:solidFill>
                <a:latin typeface="Open Sans Light" panose="020B0306030504020204" pitchFamily="34" charset="0"/>
              </a:defRPr>
            </a:lvl6pPr>
            <a:lvl7pPr marL="2971800" indent="-228600" defTabSz="912813" fontAlgn="base">
              <a:spcBef>
                <a:spcPct val="0"/>
              </a:spcBef>
              <a:spcAft>
                <a:spcPct val="0"/>
              </a:spcAft>
              <a:defRPr>
                <a:solidFill>
                  <a:schemeClr val="tx1"/>
                </a:solidFill>
                <a:latin typeface="Open Sans Light" panose="020B0306030504020204" pitchFamily="34" charset="0"/>
              </a:defRPr>
            </a:lvl7pPr>
            <a:lvl8pPr marL="3429000" indent="-228600" defTabSz="912813" fontAlgn="base">
              <a:spcBef>
                <a:spcPct val="0"/>
              </a:spcBef>
              <a:spcAft>
                <a:spcPct val="0"/>
              </a:spcAft>
              <a:defRPr>
                <a:solidFill>
                  <a:schemeClr val="tx1"/>
                </a:solidFill>
                <a:latin typeface="Open Sans Light" panose="020B0306030504020204" pitchFamily="34" charset="0"/>
              </a:defRPr>
            </a:lvl8pPr>
            <a:lvl9pPr marL="3886200" indent="-228600" defTabSz="912813" fontAlgn="base">
              <a:spcBef>
                <a:spcPct val="0"/>
              </a:spcBef>
              <a:spcAft>
                <a:spcPct val="0"/>
              </a:spcAft>
              <a:defRPr>
                <a:solidFill>
                  <a:schemeClr val="tx1"/>
                </a:solidFill>
                <a:latin typeface="Open Sans Light" panose="020B0306030504020204" pitchFamily="34" charset="0"/>
              </a:defRPr>
            </a:lvl9pPr>
          </a:lstStyle>
          <a:p>
            <a:pPr eaLnBrk="1" hangingPunct="1">
              <a:defRPr/>
            </a:pPr>
            <a:endParaRPr lang="en-US" altLang="en-US" sz="3200">
              <a:solidFill>
                <a:srgbClr val="FFFFFF"/>
              </a:solidFill>
              <a:sym typeface="Helvetica Light"/>
            </a:endParaRPr>
          </a:p>
        </p:txBody>
      </p:sp>
      <p:sp>
        <p:nvSpPr>
          <p:cNvPr id="85" name="Text Placeholder 1">
            <a:extLst>
              <a:ext uri="{FF2B5EF4-FFF2-40B4-BE49-F238E27FC236}">
                <a16:creationId xmlns:a16="http://schemas.microsoft.com/office/drawing/2014/main" id="{ADFBCC83-DD4D-EAA0-0F59-35E99952591F}"/>
              </a:ext>
            </a:extLst>
          </p:cNvPr>
          <p:cNvSpPr txBox="1">
            <a:spLocks/>
          </p:cNvSpPr>
          <p:nvPr/>
        </p:nvSpPr>
        <p:spPr>
          <a:xfrm>
            <a:off x="4454218" y="564940"/>
            <a:ext cx="3254763" cy="433111"/>
          </a:xfrm>
          <a:prstGeom prst="rect">
            <a:avLst/>
          </a:prstGeom>
        </p:spPr>
        <p:txBody>
          <a:bodyPr vert="horz" lIns="0" tIns="45720" rIns="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1050" kern="1200" baseline="0">
                <a:solidFill>
                  <a:schemeClr val="bg1">
                    <a:lumMod val="65000"/>
                  </a:schemeClr>
                </a:solidFill>
                <a:latin typeface="+mn-lt"/>
                <a:ea typeface="+mn-ea"/>
                <a:cs typeface="+mn-cs"/>
              </a:defRPr>
            </a:lvl1pPr>
            <a:lvl2pPr marL="457177"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Source Sans Pro" panose="020B0503030403020204" pitchFamily="34" charset="0"/>
                <a:ea typeface="+mn-ea"/>
                <a:cs typeface="+mn-cs"/>
              </a:defRPr>
            </a:lvl2pPr>
            <a:lvl3pPr marL="914354"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Source Sans Pro" panose="020B0503030403020204" pitchFamily="34" charset="0"/>
                <a:ea typeface="+mn-ea"/>
                <a:cs typeface="+mn-cs"/>
              </a:defRPr>
            </a:lvl3pPr>
            <a:lvl4pPr marL="1371531"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Source Sans Pro" panose="020B0503030403020204" pitchFamily="34" charset="0"/>
                <a:ea typeface="+mn-ea"/>
                <a:cs typeface="+mn-cs"/>
              </a:defRPr>
            </a:lvl4pPr>
            <a:lvl5pPr marL="1828709"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Source Sans Pro" panose="020B0503030403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defTabSz="914354">
              <a:defRPr/>
            </a:pPr>
            <a:r>
              <a:rPr lang="en-US" sz="2000" dirty="0">
                <a:solidFill>
                  <a:schemeClr val="bg1"/>
                </a:solidFill>
              </a:rPr>
              <a:t>Create an online application</a:t>
            </a:r>
            <a:endParaRPr lang="en-US" sz="1400" dirty="0">
              <a:solidFill>
                <a:schemeClr val="bg1"/>
              </a:solidFill>
            </a:endParaRPr>
          </a:p>
        </p:txBody>
      </p:sp>
      <p:sp>
        <p:nvSpPr>
          <p:cNvPr id="16" name="Content Placeholder 2">
            <a:extLst>
              <a:ext uri="{FF2B5EF4-FFF2-40B4-BE49-F238E27FC236}">
                <a16:creationId xmlns:a16="http://schemas.microsoft.com/office/drawing/2014/main" id="{6E534FFA-A11C-7FCE-4A6E-7438C5990838}"/>
              </a:ext>
            </a:extLst>
          </p:cNvPr>
          <p:cNvSpPr txBox="1">
            <a:spLocks/>
          </p:cNvSpPr>
          <p:nvPr/>
        </p:nvSpPr>
        <p:spPr>
          <a:xfrm>
            <a:off x="1387421" y="1935480"/>
            <a:ext cx="9417159" cy="4191000"/>
          </a:xfrm>
          <a:prstGeom prst="rect">
            <a:avLst/>
          </a:prstGeom>
        </p:spPr>
        <p:txBody>
          <a:bodyPr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000" b="1" dirty="0">
                <a:solidFill>
                  <a:schemeClr val="tx1">
                    <a:lumMod val="65000"/>
                    <a:lumOff val="35000"/>
                  </a:schemeClr>
                </a:solidFill>
                <a:ea typeface="Lato"/>
                <a:cs typeface="Lato"/>
              </a:rPr>
              <a:t>Create an account and log in</a:t>
            </a:r>
          </a:p>
          <a:p>
            <a:pPr marL="0" indent="0">
              <a:buNone/>
            </a:pPr>
            <a:r>
              <a:rPr lang="en-GB" sz="1800" b="1" dirty="0">
                <a:solidFill>
                  <a:srgbClr val="20ADB7"/>
                </a:solidFill>
                <a:ea typeface="Lato"/>
                <a:cs typeface="Lato"/>
                <a:hlinkClick r:id="rId2">
                  <a:extLst>
                    <a:ext uri="{A12FA001-AC4F-418D-AE19-62706E023703}">
                      <ahyp:hlinkClr xmlns:ahyp="http://schemas.microsoft.com/office/drawing/2018/hyperlinkcolor" val="tx"/>
                    </a:ext>
                  </a:extLst>
                </a:hlinkClick>
              </a:rPr>
              <a:t>Access our onl</a:t>
            </a:r>
            <a:r>
              <a:rPr lang="en-GB" sz="1800" b="1" dirty="0">
                <a:solidFill>
                  <a:srgbClr val="20ADB7"/>
                </a:solidFill>
                <a:ea typeface="Lato"/>
                <a:cs typeface="Lato"/>
                <a:hlinkClick r:id="rId2">
                  <a:extLst>
                    <a:ext uri="{A12FA001-AC4F-418D-AE19-62706E023703}">
                      <ahyp:hlinkClr xmlns:ahyp="http://schemas.microsoft.com/office/drawing/2018/hyperlinkcolor" val="tx"/>
                    </a:ext>
                  </a:extLst>
                </a:hlinkClick>
              </a:rPr>
              <a:t>i</a:t>
            </a:r>
            <a:r>
              <a:rPr lang="en-GB" sz="1800" b="1" dirty="0">
                <a:solidFill>
                  <a:srgbClr val="20ADB7"/>
                </a:solidFill>
                <a:ea typeface="Lato"/>
                <a:cs typeface="Lato"/>
                <a:hlinkClick r:id="rId2">
                  <a:extLst>
                    <a:ext uri="{A12FA001-AC4F-418D-AE19-62706E023703}">
                      <ahyp:hlinkClr xmlns:ahyp="http://schemas.microsoft.com/office/drawing/2018/hyperlinkcolor" val="tx"/>
                    </a:ext>
                  </a:extLst>
                </a:hlinkClick>
              </a:rPr>
              <a:t>ne application system here</a:t>
            </a:r>
            <a:endParaRPr lang="en-GB" sz="1800" b="1" dirty="0">
              <a:solidFill>
                <a:srgbClr val="20ADB7"/>
              </a:solidFill>
              <a:ea typeface="Lato"/>
              <a:cs typeface="Lato"/>
            </a:endParaRPr>
          </a:p>
          <a:p>
            <a:r>
              <a:rPr lang="en-GB" sz="1800" dirty="0">
                <a:solidFill>
                  <a:schemeClr val="tx1">
                    <a:lumMod val="65000"/>
                    <a:lumOff val="35000"/>
                  </a:schemeClr>
                </a:solidFill>
                <a:ea typeface="Lato"/>
                <a:cs typeface="Lato"/>
              </a:rPr>
              <a:t>If it’s your first time there, you’ll need to sign up for an account to access the form </a:t>
            </a:r>
          </a:p>
          <a:p>
            <a:pPr marL="0" indent="0">
              <a:lnSpc>
                <a:spcPct val="100000"/>
              </a:lnSpc>
              <a:spcBef>
                <a:spcPts val="0"/>
              </a:spcBef>
              <a:buNone/>
            </a:pPr>
            <a:r>
              <a:rPr lang="en-GB" sz="1800" dirty="0">
                <a:solidFill>
                  <a:schemeClr val="tx1">
                    <a:lumMod val="65000"/>
                    <a:lumOff val="35000"/>
                  </a:schemeClr>
                </a:solidFill>
                <a:ea typeface="Lato"/>
                <a:cs typeface="Lato"/>
              </a:rPr>
              <a:t>    (Click the Sign up / Sign in button to do this)</a:t>
            </a:r>
          </a:p>
          <a:p>
            <a:r>
              <a:rPr lang="en-GB" sz="1800" dirty="0">
                <a:solidFill>
                  <a:schemeClr val="tx1">
                    <a:lumMod val="65000"/>
                    <a:lumOff val="35000"/>
                  </a:schemeClr>
                </a:solidFill>
                <a:ea typeface="Lato"/>
                <a:cs typeface="Lato"/>
              </a:rPr>
              <a:t>Once you’ve created an account you can return to your ‘My applications’ page to see a list with details of the applications you’ve created.</a:t>
            </a:r>
          </a:p>
          <a:p>
            <a:pPr marL="0" indent="0">
              <a:buNone/>
            </a:pPr>
            <a:endParaRPr lang="en-GB" sz="1800" dirty="0">
              <a:solidFill>
                <a:schemeClr val="tx1">
                  <a:lumMod val="65000"/>
                  <a:lumOff val="35000"/>
                </a:schemeClr>
              </a:solidFill>
              <a:ea typeface="Lato"/>
              <a:cs typeface="Lato"/>
            </a:endParaRPr>
          </a:p>
          <a:p>
            <a:pPr marL="0" indent="0">
              <a:buNone/>
            </a:pPr>
            <a:r>
              <a:rPr lang="en-GB" sz="2000" b="1" dirty="0">
                <a:solidFill>
                  <a:schemeClr val="tx1">
                    <a:lumMod val="65000"/>
                    <a:lumOff val="35000"/>
                  </a:schemeClr>
                </a:solidFill>
                <a:ea typeface="Lato"/>
                <a:cs typeface="Lato"/>
              </a:rPr>
              <a:t>Creating a new application</a:t>
            </a:r>
          </a:p>
          <a:p>
            <a:r>
              <a:rPr lang="en-GB" sz="1800" dirty="0">
                <a:solidFill>
                  <a:schemeClr val="tx1">
                    <a:lumMod val="65000"/>
                    <a:lumOff val="35000"/>
                  </a:schemeClr>
                </a:solidFill>
                <a:ea typeface="Lato"/>
                <a:cs typeface="Lato"/>
              </a:rPr>
              <a:t>To create a new application, click the </a:t>
            </a:r>
            <a:r>
              <a:rPr lang="en-GB" sz="1800" b="1" dirty="0">
                <a:solidFill>
                  <a:srgbClr val="20ADB7"/>
                </a:solidFill>
                <a:ea typeface="Lato"/>
                <a:cs typeface="Lato"/>
              </a:rPr>
              <a:t>‘</a:t>
            </a:r>
            <a:r>
              <a:rPr lang="en-GB" sz="1800" b="1" dirty="0">
                <a:solidFill>
                  <a:srgbClr val="20ADB7"/>
                </a:solidFill>
                <a:ea typeface="Lato"/>
                <a:cs typeface="Lato"/>
                <a:hlinkClick r:id="rId3">
                  <a:extLst>
                    <a:ext uri="{A12FA001-AC4F-418D-AE19-62706E023703}">
                      <ahyp:hlinkClr xmlns:ahyp="http://schemas.microsoft.com/office/drawing/2018/hyperlinkcolor" val="tx"/>
                    </a:ext>
                  </a:extLst>
                </a:hlinkClick>
              </a:rPr>
              <a:t>New Application</a:t>
            </a:r>
            <a:r>
              <a:rPr lang="en-GB" sz="1800" b="1" dirty="0">
                <a:solidFill>
                  <a:srgbClr val="20ADB7"/>
                </a:solidFill>
                <a:ea typeface="Lato"/>
                <a:cs typeface="Lato"/>
              </a:rPr>
              <a:t>’ </a:t>
            </a:r>
            <a:r>
              <a:rPr lang="en-GB" sz="1800" dirty="0">
                <a:solidFill>
                  <a:schemeClr val="tx1">
                    <a:lumMod val="65000"/>
                    <a:lumOff val="35000"/>
                  </a:schemeClr>
                </a:solidFill>
                <a:ea typeface="Lato"/>
                <a:cs typeface="Lato"/>
              </a:rPr>
              <a:t>button.</a:t>
            </a:r>
          </a:p>
          <a:p>
            <a:r>
              <a:rPr lang="en-GB" sz="1800" dirty="0">
                <a:solidFill>
                  <a:schemeClr val="tx1">
                    <a:lumMod val="65000"/>
                    <a:lumOff val="35000"/>
                  </a:schemeClr>
                </a:solidFill>
                <a:ea typeface="Lato"/>
                <a:cs typeface="Lato"/>
              </a:rPr>
              <a:t>You’ll be taken to </a:t>
            </a:r>
            <a:r>
              <a:rPr lang="en-GB" sz="1800" b="1" dirty="0">
                <a:solidFill>
                  <a:schemeClr val="tx1">
                    <a:lumMod val="65000"/>
                    <a:lumOff val="35000"/>
                  </a:schemeClr>
                </a:solidFill>
                <a:ea typeface="Lato"/>
                <a:cs typeface="Lato"/>
              </a:rPr>
              <a:t>‘Before we begin’</a:t>
            </a:r>
            <a:r>
              <a:rPr lang="en-GB" sz="1800" dirty="0">
                <a:solidFill>
                  <a:schemeClr val="tx1">
                    <a:lumMod val="65000"/>
                    <a:lumOff val="35000"/>
                  </a:schemeClr>
                </a:solidFill>
                <a:ea typeface="Lato"/>
                <a:cs typeface="Lato"/>
              </a:rPr>
              <a:t>,</a:t>
            </a:r>
            <a:r>
              <a:rPr lang="en-GB" sz="1800" b="1" dirty="0">
                <a:solidFill>
                  <a:schemeClr val="tx1">
                    <a:lumMod val="65000"/>
                    <a:lumOff val="35000"/>
                  </a:schemeClr>
                </a:solidFill>
                <a:ea typeface="Lato"/>
                <a:cs typeface="Lato"/>
              </a:rPr>
              <a:t> </a:t>
            </a:r>
            <a:r>
              <a:rPr lang="en-GB" sz="1800" dirty="0">
                <a:solidFill>
                  <a:schemeClr val="tx1">
                    <a:lumMod val="65000"/>
                    <a:lumOff val="35000"/>
                  </a:schemeClr>
                </a:solidFill>
                <a:ea typeface="Lato"/>
                <a:cs typeface="Lato"/>
              </a:rPr>
              <a:t>the initial page of the application form.</a:t>
            </a:r>
          </a:p>
          <a:p>
            <a:r>
              <a:rPr lang="en-GB" sz="1800" dirty="0">
                <a:solidFill>
                  <a:schemeClr val="tx1">
                    <a:lumMod val="65000"/>
                    <a:lumOff val="35000"/>
                  </a:schemeClr>
                </a:solidFill>
                <a:ea typeface="Lato"/>
                <a:cs typeface="Lato"/>
              </a:rPr>
              <a:t>When you’ve entered the required information on this page, you’ll be able to move to the next page of the form.</a:t>
            </a:r>
          </a:p>
          <a:p>
            <a:endParaRPr lang="en-GB" sz="1800" dirty="0"/>
          </a:p>
        </p:txBody>
      </p:sp>
    </p:spTree>
    <p:extLst>
      <p:ext uri="{BB962C8B-B14F-4D97-AF65-F5344CB8AC3E}">
        <p14:creationId xmlns:p14="http://schemas.microsoft.com/office/powerpoint/2010/main" val="2655481813"/>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39">
                                            <p:txEl>
                                              <p:pRg st="0" end="0"/>
                                            </p:txEl>
                                          </p:spTgt>
                                        </p:tgtEl>
                                        <p:attrNameLst>
                                          <p:attrName>style.visibility</p:attrName>
                                        </p:attrNameLst>
                                      </p:cBhvr>
                                      <p:to>
                                        <p:strVal val="visible"/>
                                      </p:to>
                                    </p:set>
                                    <p:animEffect transition="in" filter="wipe(left)">
                                      <p:cBhvr>
                                        <p:cTn id="7" dur="500"/>
                                        <p:tgtEl>
                                          <p:spTgt spid="39">
                                            <p:txEl>
                                              <p:pRg st="0" end="0"/>
                                            </p:txEl>
                                          </p:spTgt>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84"/>
                                        </p:tgtEl>
                                        <p:attrNameLst>
                                          <p:attrName>style.visibility</p:attrName>
                                        </p:attrNameLst>
                                      </p:cBhvr>
                                      <p:to>
                                        <p:strVal val="visible"/>
                                      </p:to>
                                    </p:set>
                                    <p:animEffect transition="in" filter="wipe(left)">
                                      <p:cBhvr>
                                        <p:cTn id="11" dur="500"/>
                                        <p:tgtEl>
                                          <p:spTgt spid="84"/>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85">
                                            <p:txEl>
                                              <p:pRg st="0" end="0"/>
                                            </p:txEl>
                                          </p:spTgt>
                                        </p:tgtEl>
                                        <p:attrNameLst>
                                          <p:attrName>style.visibility</p:attrName>
                                        </p:attrNameLst>
                                      </p:cBhvr>
                                      <p:to>
                                        <p:strVal val="visible"/>
                                      </p:to>
                                    </p:set>
                                    <p:animEffect transition="in" filter="fade">
                                      <p:cBhvr>
                                        <p:cTn id="15" dur="500"/>
                                        <p:tgtEl>
                                          <p:spTgt spid="8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build="p"/>
      <p:bldP spid="84" grpId="0" animBg="1"/>
      <p:bldP spid="8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0" name="Shape 770">
            <a:extLst>
              <a:ext uri="{FF2B5EF4-FFF2-40B4-BE49-F238E27FC236}">
                <a16:creationId xmlns:a16="http://schemas.microsoft.com/office/drawing/2014/main" id="{19184545-1C70-DB66-E053-ACCB1F4E8219}"/>
              </a:ext>
            </a:extLst>
          </p:cNvPr>
          <p:cNvSpPr txBox="1"/>
          <p:nvPr/>
        </p:nvSpPr>
        <p:spPr>
          <a:xfrm>
            <a:off x="766969" y="4556612"/>
            <a:ext cx="5689592" cy="1708150"/>
          </a:xfrm>
          <a:prstGeom prst="rect">
            <a:avLst/>
          </a:prstGeom>
          <a:noFill/>
          <a:ln>
            <a:noFill/>
          </a:ln>
        </p:spPr>
        <p:txBody>
          <a:bodyPr lIns="45713" tIns="22850" rIns="45713" bIns="22850"/>
          <a:lstStyle/>
          <a:p>
            <a:pPr marL="171450" indent="-171450">
              <a:buFont typeface="Arial" panose="020B0604020202020204" pitchFamily="34" charset="0"/>
              <a:buChar char="•"/>
            </a:pPr>
            <a:r>
              <a:rPr lang="en-GB" sz="1400" dirty="0"/>
              <a:t>Name</a:t>
            </a:r>
          </a:p>
          <a:p>
            <a:pPr marL="171450" indent="-171450">
              <a:buFont typeface="Arial" panose="020B0604020202020204" pitchFamily="34" charset="0"/>
              <a:buChar char="•"/>
            </a:pPr>
            <a:r>
              <a:rPr lang="en-GB" sz="1400" b="0" i="0" dirty="0">
                <a:effectLst/>
              </a:rPr>
              <a:t>Address</a:t>
            </a:r>
          </a:p>
          <a:p>
            <a:pPr marL="171450" indent="-171450">
              <a:buFont typeface="Arial" panose="020B0604020202020204" pitchFamily="34" charset="0"/>
              <a:buChar char="•"/>
            </a:pPr>
            <a:r>
              <a:rPr lang="en-GB" sz="1400" dirty="0"/>
              <a:t>Email and Phone number</a:t>
            </a:r>
          </a:p>
          <a:p>
            <a:pPr marL="171450" indent="-171450">
              <a:buFont typeface="Arial" panose="020B0604020202020204" pitchFamily="34" charset="0"/>
              <a:buChar char="•"/>
            </a:pPr>
            <a:r>
              <a:rPr lang="en-GB" sz="1400" b="0" i="0" dirty="0">
                <a:effectLst/>
              </a:rPr>
              <a:t>Passport – a copy of the passport will need to be submitted for verification</a:t>
            </a:r>
          </a:p>
          <a:p>
            <a:pPr marL="171450" indent="-171450">
              <a:buFont typeface="Arial" panose="020B0604020202020204" pitchFamily="34" charset="0"/>
              <a:buChar char="•"/>
            </a:pPr>
            <a:r>
              <a:rPr lang="en-GB" sz="1400" dirty="0"/>
              <a:t>Proof of identification showing your full name and current address</a:t>
            </a:r>
          </a:p>
          <a:p>
            <a:pPr lvl="1">
              <a:buFontTx/>
              <a:buChar char="-"/>
            </a:pPr>
            <a:r>
              <a:rPr lang="en-GB" sz="1400" dirty="0"/>
              <a:t>Bank statement – dated within 6 months</a:t>
            </a:r>
          </a:p>
          <a:p>
            <a:pPr lvl="1">
              <a:buFontTx/>
              <a:buChar char="-"/>
            </a:pPr>
            <a:r>
              <a:rPr lang="en-GB" sz="1400" dirty="0"/>
              <a:t>Household bill – dated within 6 months</a:t>
            </a:r>
          </a:p>
          <a:p>
            <a:pPr lvl="1">
              <a:buFontTx/>
              <a:buChar char="-"/>
            </a:pPr>
            <a:r>
              <a:rPr lang="en-GB" sz="1400" dirty="0"/>
              <a:t>ID card</a:t>
            </a:r>
          </a:p>
        </p:txBody>
      </p:sp>
      <p:sp>
        <p:nvSpPr>
          <p:cNvPr id="19459" name="Shape 748">
            <a:extLst>
              <a:ext uri="{FF2B5EF4-FFF2-40B4-BE49-F238E27FC236}">
                <a16:creationId xmlns:a16="http://schemas.microsoft.com/office/drawing/2014/main" id="{F9D47299-7842-FBF4-19A5-1397AAECD087}"/>
              </a:ext>
            </a:extLst>
          </p:cNvPr>
          <p:cNvSpPr>
            <a:spLocks noChangeArrowheads="1"/>
          </p:cNvSpPr>
          <p:nvPr/>
        </p:nvSpPr>
        <p:spPr bwMode="auto">
          <a:xfrm>
            <a:off x="2543381" y="1832754"/>
            <a:ext cx="1695450" cy="2490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749" name="Shape 749">
            <a:extLst>
              <a:ext uri="{FF2B5EF4-FFF2-40B4-BE49-F238E27FC236}">
                <a16:creationId xmlns:a16="http://schemas.microsoft.com/office/drawing/2014/main" id="{EBE4A711-ACC7-B0D4-7D46-0AFC12FE8625}"/>
              </a:ext>
            </a:extLst>
          </p:cNvPr>
          <p:cNvSpPr/>
          <p:nvPr/>
        </p:nvSpPr>
        <p:spPr>
          <a:xfrm>
            <a:off x="3052969" y="2815417"/>
            <a:ext cx="685800" cy="19050"/>
          </a:xfrm>
          <a:prstGeom prst="roundRect">
            <a:avLst>
              <a:gd name="adj" fmla="val 50000"/>
            </a:avLst>
          </a:prstGeom>
          <a:solidFill>
            <a:schemeClr val="dk1"/>
          </a:solidFill>
          <a:ln>
            <a:solidFill>
              <a:schemeClr val="tx1">
                <a:lumMod val="50000"/>
                <a:lumOff val="50000"/>
              </a:schemeClr>
            </a:solidFill>
          </a:ln>
        </p:spPr>
        <p:txBody>
          <a:bodyPr lIns="109700" tIns="54850" rIns="109700" bIns="54850" anchor="ctr"/>
          <a:lstStyle/>
          <a:p>
            <a:pPr algn="ctr" defTabSz="914034" eaLnBrk="1" fontAlgn="auto" hangingPunct="1">
              <a:spcBef>
                <a:spcPts val="0"/>
              </a:spcBef>
              <a:spcAft>
                <a:spcPts val="0"/>
              </a:spcAft>
              <a:defRPr/>
            </a:pPr>
            <a:endParaRPr sz="1600">
              <a:solidFill>
                <a:schemeClr val="dk1"/>
              </a:solidFill>
              <a:latin typeface="Calibri"/>
              <a:ea typeface="Calibri"/>
              <a:cs typeface="Calibri"/>
              <a:sym typeface="Calibri"/>
            </a:endParaRPr>
          </a:p>
        </p:txBody>
      </p:sp>
      <p:sp>
        <p:nvSpPr>
          <p:cNvPr id="19463" name="Shape 752">
            <a:extLst>
              <a:ext uri="{FF2B5EF4-FFF2-40B4-BE49-F238E27FC236}">
                <a16:creationId xmlns:a16="http://schemas.microsoft.com/office/drawing/2014/main" id="{80920ADA-01D4-5E0F-13E6-22D278514389}"/>
              </a:ext>
            </a:extLst>
          </p:cNvPr>
          <p:cNvSpPr>
            <a:spLocks noChangeArrowheads="1"/>
          </p:cNvSpPr>
          <p:nvPr/>
        </p:nvSpPr>
        <p:spPr bwMode="auto">
          <a:xfrm>
            <a:off x="4313444" y="1832754"/>
            <a:ext cx="1695450" cy="2490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753" name="Shape 753">
            <a:extLst>
              <a:ext uri="{FF2B5EF4-FFF2-40B4-BE49-F238E27FC236}">
                <a16:creationId xmlns:a16="http://schemas.microsoft.com/office/drawing/2014/main" id="{01CD603C-2ED9-550D-5F41-EB882B7FBADB}"/>
              </a:ext>
            </a:extLst>
          </p:cNvPr>
          <p:cNvSpPr/>
          <p:nvPr/>
        </p:nvSpPr>
        <p:spPr>
          <a:xfrm>
            <a:off x="4823031" y="2815417"/>
            <a:ext cx="685800" cy="19050"/>
          </a:xfrm>
          <a:prstGeom prst="roundRect">
            <a:avLst>
              <a:gd name="adj" fmla="val 50000"/>
            </a:avLst>
          </a:prstGeom>
          <a:solidFill>
            <a:schemeClr val="dk1"/>
          </a:solidFill>
          <a:ln>
            <a:solidFill>
              <a:schemeClr val="tx1">
                <a:lumMod val="50000"/>
                <a:lumOff val="50000"/>
              </a:schemeClr>
            </a:solidFill>
          </a:ln>
        </p:spPr>
        <p:txBody>
          <a:bodyPr lIns="109700" tIns="54850" rIns="109700" bIns="54850" anchor="ctr"/>
          <a:lstStyle/>
          <a:p>
            <a:pPr algn="ctr" defTabSz="914034" eaLnBrk="1" fontAlgn="auto" hangingPunct="1">
              <a:spcBef>
                <a:spcPts val="0"/>
              </a:spcBef>
              <a:spcAft>
                <a:spcPts val="0"/>
              </a:spcAft>
              <a:defRPr/>
            </a:pPr>
            <a:endParaRPr sz="1600">
              <a:solidFill>
                <a:schemeClr val="dk1"/>
              </a:solidFill>
              <a:latin typeface="Calibri"/>
              <a:ea typeface="Calibri"/>
              <a:cs typeface="Calibri"/>
              <a:sym typeface="Calibri"/>
            </a:endParaRPr>
          </a:p>
        </p:txBody>
      </p:sp>
      <p:sp>
        <p:nvSpPr>
          <p:cNvPr id="19467" name="Shape 756">
            <a:extLst>
              <a:ext uri="{FF2B5EF4-FFF2-40B4-BE49-F238E27FC236}">
                <a16:creationId xmlns:a16="http://schemas.microsoft.com/office/drawing/2014/main" id="{48D86C09-E6DA-16A6-2302-072C52A39027}"/>
              </a:ext>
            </a:extLst>
          </p:cNvPr>
          <p:cNvSpPr>
            <a:spLocks noChangeArrowheads="1"/>
          </p:cNvSpPr>
          <p:nvPr/>
        </p:nvSpPr>
        <p:spPr bwMode="auto">
          <a:xfrm>
            <a:off x="6083506" y="1832754"/>
            <a:ext cx="1695450" cy="2490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757" name="Shape 757">
            <a:extLst>
              <a:ext uri="{FF2B5EF4-FFF2-40B4-BE49-F238E27FC236}">
                <a16:creationId xmlns:a16="http://schemas.microsoft.com/office/drawing/2014/main" id="{F4AEFBB7-BCF2-F668-5AF8-39BB42C0A87F}"/>
              </a:ext>
            </a:extLst>
          </p:cNvPr>
          <p:cNvSpPr/>
          <p:nvPr/>
        </p:nvSpPr>
        <p:spPr>
          <a:xfrm>
            <a:off x="6593094" y="2815417"/>
            <a:ext cx="685800" cy="19050"/>
          </a:xfrm>
          <a:prstGeom prst="roundRect">
            <a:avLst>
              <a:gd name="adj" fmla="val 50000"/>
            </a:avLst>
          </a:prstGeom>
          <a:solidFill>
            <a:schemeClr val="dk1"/>
          </a:solidFill>
          <a:ln>
            <a:solidFill>
              <a:schemeClr val="tx1">
                <a:lumMod val="50000"/>
                <a:lumOff val="50000"/>
              </a:schemeClr>
            </a:solidFill>
          </a:ln>
        </p:spPr>
        <p:txBody>
          <a:bodyPr lIns="109700" tIns="54850" rIns="109700" bIns="54850" anchor="ctr"/>
          <a:lstStyle/>
          <a:p>
            <a:pPr algn="ctr" defTabSz="914034" eaLnBrk="1" fontAlgn="auto" hangingPunct="1">
              <a:spcBef>
                <a:spcPts val="0"/>
              </a:spcBef>
              <a:spcAft>
                <a:spcPts val="0"/>
              </a:spcAft>
              <a:defRPr/>
            </a:pPr>
            <a:endParaRPr sz="1600">
              <a:solidFill>
                <a:schemeClr val="dk1"/>
              </a:solidFill>
              <a:latin typeface="Calibri"/>
              <a:ea typeface="Calibri"/>
              <a:cs typeface="Calibri"/>
              <a:sym typeface="Calibri"/>
            </a:endParaRPr>
          </a:p>
        </p:txBody>
      </p:sp>
      <p:sp>
        <p:nvSpPr>
          <p:cNvPr id="19471" name="Shape 760">
            <a:extLst>
              <a:ext uri="{FF2B5EF4-FFF2-40B4-BE49-F238E27FC236}">
                <a16:creationId xmlns:a16="http://schemas.microsoft.com/office/drawing/2014/main" id="{60008F33-091D-8D53-FD0D-1C6FFD3A3AE9}"/>
              </a:ext>
            </a:extLst>
          </p:cNvPr>
          <p:cNvSpPr>
            <a:spLocks noChangeArrowheads="1"/>
          </p:cNvSpPr>
          <p:nvPr/>
        </p:nvSpPr>
        <p:spPr bwMode="auto">
          <a:xfrm>
            <a:off x="766969" y="1832754"/>
            <a:ext cx="1695450" cy="2490788"/>
          </a:xfrm>
          <a:prstGeom prst="rect">
            <a:avLst/>
          </a:prstGeom>
          <a:gradFill rotWithShape="0">
            <a:gsLst>
              <a:gs pos="0">
                <a:srgbClr val="20ADB7"/>
              </a:gs>
              <a:gs pos="27000">
                <a:srgbClr val="20ADB7"/>
              </a:gs>
              <a:gs pos="100000">
                <a:srgbClr val="EEB523"/>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19472" name="Shape 761">
            <a:extLst>
              <a:ext uri="{FF2B5EF4-FFF2-40B4-BE49-F238E27FC236}">
                <a16:creationId xmlns:a16="http://schemas.microsoft.com/office/drawing/2014/main" id="{AD5D6BB0-948F-E36F-6D37-2A40087AC99C}"/>
              </a:ext>
            </a:extLst>
          </p:cNvPr>
          <p:cNvSpPr>
            <a:spLocks noChangeArrowheads="1"/>
          </p:cNvSpPr>
          <p:nvPr/>
        </p:nvSpPr>
        <p:spPr bwMode="auto">
          <a:xfrm>
            <a:off x="1276556" y="2810654"/>
            <a:ext cx="685800" cy="28575"/>
          </a:xfrm>
          <a:prstGeom prst="roundRect">
            <a:avLst>
              <a:gd name="adj" fmla="val 50000"/>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lIns="109700" tIns="54850" rIns="109700" bIns="54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Calibri" panose="020F0502020204030204" pitchFamily="34" charset="0"/>
              <a:cs typeface="Calibri" panose="020F0502020204030204" pitchFamily="34" charset="0"/>
              <a:sym typeface="Calibri" panose="020F0502020204030204" pitchFamily="34" charset="0"/>
            </a:endParaRPr>
          </a:p>
        </p:txBody>
      </p:sp>
      <p:sp>
        <p:nvSpPr>
          <p:cNvPr id="19475" name="Shape 764">
            <a:extLst>
              <a:ext uri="{FF2B5EF4-FFF2-40B4-BE49-F238E27FC236}">
                <a16:creationId xmlns:a16="http://schemas.microsoft.com/office/drawing/2014/main" id="{F6976B19-4392-D9DC-B0A2-7C77ACA14ECB}"/>
              </a:ext>
            </a:extLst>
          </p:cNvPr>
          <p:cNvSpPr>
            <a:spLocks noChangeArrowheads="1"/>
          </p:cNvSpPr>
          <p:nvPr/>
        </p:nvSpPr>
        <p:spPr bwMode="auto">
          <a:xfrm>
            <a:off x="7840551" y="1832754"/>
            <a:ext cx="1695450" cy="2490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765" name="Shape 765">
            <a:extLst>
              <a:ext uri="{FF2B5EF4-FFF2-40B4-BE49-F238E27FC236}">
                <a16:creationId xmlns:a16="http://schemas.microsoft.com/office/drawing/2014/main" id="{ADDAD1E7-D274-C7CA-5D52-D7D81E0B658E}"/>
              </a:ext>
            </a:extLst>
          </p:cNvPr>
          <p:cNvSpPr/>
          <p:nvPr/>
        </p:nvSpPr>
        <p:spPr>
          <a:xfrm>
            <a:off x="8350139" y="2815417"/>
            <a:ext cx="685800" cy="19050"/>
          </a:xfrm>
          <a:prstGeom prst="roundRect">
            <a:avLst>
              <a:gd name="adj" fmla="val 50000"/>
            </a:avLst>
          </a:prstGeom>
          <a:solidFill>
            <a:schemeClr val="dk1"/>
          </a:solidFill>
          <a:ln>
            <a:solidFill>
              <a:schemeClr val="tx1">
                <a:lumMod val="50000"/>
                <a:lumOff val="50000"/>
              </a:schemeClr>
            </a:solidFill>
          </a:ln>
        </p:spPr>
        <p:txBody>
          <a:bodyPr lIns="109700" tIns="54850" rIns="109700" bIns="54850" anchor="ctr"/>
          <a:lstStyle/>
          <a:p>
            <a:pPr algn="ctr" defTabSz="914034" eaLnBrk="1" fontAlgn="auto" hangingPunct="1">
              <a:spcBef>
                <a:spcPts val="0"/>
              </a:spcBef>
              <a:spcAft>
                <a:spcPts val="0"/>
              </a:spcAft>
              <a:defRPr/>
            </a:pPr>
            <a:endParaRPr sz="1600">
              <a:solidFill>
                <a:schemeClr val="dk1"/>
              </a:solidFill>
              <a:latin typeface="Calibri"/>
              <a:ea typeface="Calibri"/>
              <a:cs typeface="Calibri"/>
              <a:sym typeface="Calibri"/>
            </a:endParaRPr>
          </a:p>
        </p:txBody>
      </p:sp>
      <p:sp>
        <p:nvSpPr>
          <p:cNvPr id="2" name="Text Placeholder 1">
            <a:extLst>
              <a:ext uri="{FF2B5EF4-FFF2-40B4-BE49-F238E27FC236}">
                <a16:creationId xmlns:a16="http://schemas.microsoft.com/office/drawing/2014/main" id="{D37A699D-6D85-CA53-E76C-E3856F073726}"/>
              </a:ext>
            </a:extLst>
          </p:cNvPr>
          <p:cNvSpPr txBox="1">
            <a:spLocks/>
          </p:cNvSpPr>
          <p:nvPr/>
        </p:nvSpPr>
        <p:spPr>
          <a:xfrm>
            <a:off x="909693" y="2972579"/>
            <a:ext cx="1385936" cy="744543"/>
          </a:xfrm>
          <a:prstGeom prst="rect">
            <a:avLst/>
          </a:prstGeom>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914354">
              <a:buNone/>
              <a:defRPr/>
            </a:pPr>
            <a:r>
              <a:rPr lang="en-US" sz="2000" b="1" dirty="0">
                <a:solidFill>
                  <a:schemeClr val="bg1"/>
                </a:solidFill>
              </a:rPr>
              <a:t>Section 1</a:t>
            </a:r>
          </a:p>
          <a:p>
            <a:pPr marL="0" indent="0" algn="ctr" defTabSz="914354">
              <a:buNone/>
              <a:defRPr/>
            </a:pPr>
            <a:r>
              <a:rPr lang="en-US" sz="1600" dirty="0">
                <a:solidFill>
                  <a:schemeClr val="bg1"/>
                </a:solidFill>
              </a:rPr>
              <a:t>Your details</a:t>
            </a:r>
          </a:p>
        </p:txBody>
      </p:sp>
      <p:sp>
        <p:nvSpPr>
          <p:cNvPr id="3" name="Text Placeholder 1">
            <a:extLst>
              <a:ext uri="{FF2B5EF4-FFF2-40B4-BE49-F238E27FC236}">
                <a16:creationId xmlns:a16="http://schemas.microsoft.com/office/drawing/2014/main" id="{A325FD1F-277A-7E06-9A95-3A83EBE36CC3}"/>
              </a:ext>
            </a:extLst>
          </p:cNvPr>
          <p:cNvSpPr txBox="1">
            <a:spLocks/>
          </p:cNvSpPr>
          <p:nvPr/>
        </p:nvSpPr>
        <p:spPr>
          <a:xfrm>
            <a:off x="2722686" y="2972579"/>
            <a:ext cx="1245304" cy="936654"/>
          </a:xfrm>
          <a:prstGeom prst="rect">
            <a:avLst/>
          </a:prstGeom>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914354">
              <a:buNone/>
              <a:defRPr/>
            </a:pPr>
            <a:r>
              <a:rPr lang="en-US" sz="2000" b="1" dirty="0">
                <a:solidFill>
                  <a:srgbClr val="20ADB7"/>
                </a:solidFill>
              </a:rPr>
              <a:t>Section 2</a:t>
            </a:r>
          </a:p>
          <a:p>
            <a:pPr marL="0" indent="0" algn="ctr" defTabSz="914354">
              <a:buNone/>
              <a:defRPr/>
            </a:pPr>
            <a:r>
              <a:rPr lang="en-US" sz="1600" dirty="0">
                <a:solidFill>
                  <a:schemeClr val="tx1">
                    <a:lumMod val="50000"/>
                    <a:lumOff val="50000"/>
                  </a:schemeClr>
                </a:solidFill>
              </a:rPr>
              <a:t>Your qualification</a:t>
            </a:r>
          </a:p>
        </p:txBody>
      </p:sp>
      <p:sp>
        <p:nvSpPr>
          <p:cNvPr id="4" name="Text Placeholder 1">
            <a:extLst>
              <a:ext uri="{FF2B5EF4-FFF2-40B4-BE49-F238E27FC236}">
                <a16:creationId xmlns:a16="http://schemas.microsoft.com/office/drawing/2014/main" id="{E42F6672-6A59-CB46-81E4-7756945D5423}"/>
              </a:ext>
            </a:extLst>
          </p:cNvPr>
          <p:cNvSpPr txBox="1">
            <a:spLocks/>
          </p:cNvSpPr>
          <p:nvPr/>
        </p:nvSpPr>
        <p:spPr>
          <a:xfrm>
            <a:off x="4575688" y="2972579"/>
            <a:ext cx="1212070" cy="936654"/>
          </a:xfrm>
          <a:prstGeom prst="rect">
            <a:avLst/>
          </a:prstGeom>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914354">
              <a:buNone/>
              <a:defRPr/>
            </a:pPr>
            <a:r>
              <a:rPr lang="en-US" sz="2000" b="1" dirty="0">
                <a:solidFill>
                  <a:srgbClr val="20ADB7"/>
                </a:solidFill>
              </a:rPr>
              <a:t>Section 3</a:t>
            </a:r>
          </a:p>
          <a:p>
            <a:pPr marL="0" indent="0" algn="ctr" defTabSz="914354">
              <a:buNone/>
              <a:defRPr/>
            </a:pPr>
            <a:r>
              <a:rPr lang="en-US" sz="1600" dirty="0">
                <a:solidFill>
                  <a:schemeClr val="tx1">
                    <a:lumMod val="50000"/>
                    <a:lumOff val="50000"/>
                  </a:schemeClr>
                </a:solidFill>
              </a:rPr>
              <a:t>Professional experience</a:t>
            </a:r>
          </a:p>
        </p:txBody>
      </p:sp>
      <p:sp>
        <p:nvSpPr>
          <p:cNvPr id="5" name="Text Placeholder 1">
            <a:extLst>
              <a:ext uri="{FF2B5EF4-FFF2-40B4-BE49-F238E27FC236}">
                <a16:creationId xmlns:a16="http://schemas.microsoft.com/office/drawing/2014/main" id="{8E3B5555-9B5F-D0F1-8C44-FA40773802CE}"/>
              </a:ext>
            </a:extLst>
          </p:cNvPr>
          <p:cNvSpPr txBox="1">
            <a:spLocks/>
          </p:cNvSpPr>
          <p:nvPr/>
        </p:nvSpPr>
        <p:spPr>
          <a:xfrm>
            <a:off x="6157527" y="2972579"/>
            <a:ext cx="1572642" cy="1267186"/>
          </a:xfrm>
          <a:prstGeom prst="rect">
            <a:avLst/>
          </a:prstGeom>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914354">
              <a:buNone/>
              <a:defRPr/>
            </a:pPr>
            <a:r>
              <a:rPr lang="en-US" sz="2000" b="1" dirty="0">
                <a:solidFill>
                  <a:srgbClr val="20ADB7"/>
                </a:solidFill>
              </a:rPr>
              <a:t>Section 4</a:t>
            </a:r>
          </a:p>
          <a:p>
            <a:pPr marL="0" indent="0" algn="ctr" defTabSz="914354">
              <a:buNone/>
              <a:defRPr/>
            </a:pPr>
            <a:r>
              <a:rPr lang="en-US" sz="1600" dirty="0">
                <a:solidFill>
                  <a:schemeClr val="tx1">
                    <a:lumMod val="50000"/>
                    <a:lumOff val="50000"/>
                  </a:schemeClr>
                </a:solidFill>
              </a:rPr>
              <a:t>Professional registration and membership</a:t>
            </a:r>
          </a:p>
        </p:txBody>
      </p:sp>
      <p:sp>
        <p:nvSpPr>
          <p:cNvPr id="6" name="Text Placeholder 1">
            <a:extLst>
              <a:ext uri="{FF2B5EF4-FFF2-40B4-BE49-F238E27FC236}">
                <a16:creationId xmlns:a16="http://schemas.microsoft.com/office/drawing/2014/main" id="{8B8A4DA6-44CB-40E6-111B-D0BCB8003D0D}"/>
              </a:ext>
            </a:extLst>
          </p:cNvPr>
          <p:cNvSpPr txBox="1">
            <a:spLocks/>
          </p:cNvSpPr>
          <p:nvPr/>
        </p:nvSpPr>
        <p:spPr>
          <a:xfrm>
            <a:off x="8090035" y="2972579"/>
            <a:ext cx="1180433" cy="365508"/>
          </a:xfrm>
          <a:prstGeom prst="rect">
            <a:avLst/>
          </a:prstGeom>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914354">
              <a:buNone/>
              <a:defRPr/>
            </a:pPr>
            <a:r>
              <a:rPr lang="en-US" sz="2000" b="1">
                <a:solidFill>
                  <a:srgbClr val="20ADB7"/>
                </a:solidFill>
              </a:rPr>
              <a:t>Section 5</a:t>
            </a:r>
          </a:p>
          <a:p>
            <a:pPr marL="0" indent="0" algn="ctr" defTabSz="914354">
              <a:buNone/>
              <a:defRPr/>
            </a:pPr>
            <a:r>
              <a:rPr lang="en-US" sz="1600">
                <a:solidFill>
                  <a:schemeClr val="tx1">
                    <a:lumMod val="50000"/>
                    <a:lumOff val="50000"/>
                  </a:schemeClr>
                </a:solidFill>
              </a:rPr>
              <a:t>English Language Proficiency</a:t>
            </a:r>
            <a:endParaRPr lang="en-US" sz="1600" dirty="0">
              <a:solidFill>
                <a:schemeClr val="tx1">
                  <a:lumMod val="50000"/>
                  <a:lumOff val="50000"/>
                </a:schemeClr>
              </a:solidFill>
            </a:endParaRPr>
          </a:p>
        </p:txBody>
      </p:sp>
      <p:sp>
        <p:nvSpPr>
          <p:cNvPr id="7" name="Text Placeholder 1">
            <a:extLst>
              <a:ext uri="{FF2B5EF4-FFF2-40B4-BE49-F238E27FC236}">
                <a16:creationId xmlns:a16="http://schemas.microsoft.com/office/drawing/2014/main" id="{B1940EF9-5B19-4B78-57B7-98AA93DEA32B}"/>
              </a:ext>
            </a:extLst>
          </p:cNvPr>
          <p:cNvSpPr txBox="1">
            <a:spLocks/>
          </p:cNvSpPr>
          <p:nvPr/>
        </p:nvSpPr>
        <p:spPr>
          <a:xfrm>
            <a:off x="9858991" y="2972579"/>
            <a:ext cx="1180433" cy="365508"/>
          </a:xfrm>
          <a:prstGeom prst="rect">
            <a:avLst/>
          </a:prstGeom>
        </p:spPr>
        <p:txBody>
          <a:bodyPr vert="horz" lIns="0" tIns="45720" rIns="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1050" kern="1200" baseline="0">
                <a:solidFill>
                  <a:schemeClr val="bg1">
                    <a:lumMod val="65000"/>
                  </a:schemeClr>
                </a:solidFill>
                <a:latin typeface="+mn-lt"/>
                <a:ea typeface="+mn-ea"/>
                <a:cs typeface="+mn-cs"/>
              </a:defRPr>
            </a:lvl1pPr>
            <a:lvl2pPr marL="457177"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Source Sans Pro" panose="020B0503030403020204" pitchFamily="34" charset="0"/>
                <a:ea typeface="+mn-ea"/>
                <a:cs typeface="+mn-cs"/>
              </a:defRPr>
            </a:lvl2pPr>
            <a:lvl3pPr marL="914354"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Source Sans Pro" panose="020B0503030403020204" pitchFamily="34" charset="0"/>
                <a:ea typeface="+mn-ea"/>
                <a:cs typeface="+mn-cs"/>
              </a:defRPr>
            </a:lvl3pPr>
            <a:lvl4pPr marL="1371531"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Source Sans Pro" panose="020B0503030403020204" pitchFamily="34" charset="0"/>
                <a:ea typeface="+mn-ea"/>
                <a:cs typeface="+mn-cs"/>
              </a:defRPr>
            </a:lvl4pPr>
            <a:lvl5pPr marL="1828709"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Source Sans Pro" panose="020B0503030403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defTabSz="914354">
              <a:defRPr/>
            </a:pPr>
            <a:r>
              <a:rPr lang="en-US" sz="2000" b="1" dirty="0">
                <a:solidFill>
                  <a:srgbClr val="20ADB7"/>
                </a:solidFill>
              </a:rPr>
              <a:t>Section 6</a:t>
            </a:r>
          </a:p>
          <a:p>
            <a:pPr algn="ctr" defTabSz="914354">
              <a:defRPr/>
            </a:pPr>
            <a:r>
              <a:rPr lang="en-US" sz="1600" dirty="0">
                <a:solidFill>
                  <a:schemeClr val="tx1">
                    <a:lumMod val="50000"/>
                    <a:lumOff val="50000"/>
                  </a:schemeClr>
                </a:solidFill>
              </a:rPr>
              <a:t>Declarations</a:t>
            </a:r>
          </a:p>
        </p:txBody>
      </p:sp>
      <p:pic>
        <p:nvPicPr>
          <p:cNvPr id="8" name="Graphic 7">
            <a:extLst>
              <a:ext uri="{FF2B5EF4-FFF2-40B4-BE49-F238E27FC236}">
                <a16:creationId xmlns:a16="http://schemas.microsoft.com/office/drawing/2014/main" id="{AF0B51CE-8521-F7C8-6053-815FD0E0B8F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389750" y="2045831"/>
            <a:ext cx="519202" cy="593374"/>
          </a:xfrm>
          <a:prstGeom prst="rect">
            <a:avLst/>
          </a:prstGeom>
        </p:spPr>
      </p:pic>
      <p:pic>
        <p:nvPicPr>
          <p:cNvPr id="9" name="Graphic 8">
            <a:extLst>
              <a:ext uri="{FF2B5EF4-FFF2-40B4-BE49-F238E27FC236}">
                <a16:creationId xmlns:a16="http://schemas.microsoft.com/office/drawing/2014/main" id="{1F2B951D-B1C2-36DF-95EC-A2FD237FED82}"/>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124764" y="2065824"/>
            <a:ext cx="547523" cy="657028"/>
          </a:xfrm>
          <a:prstGeom prst="rect">
            <a:avLst/>
          </a:prstGeom>
        </p:spPr>
      </p:pic>
      <p:pic>
        <p:nvPicPr>
          <p:cNvPr id="10" name="Graphic 9">
            <a:extLst>
              <a:ext uri="{FF2B5EF4-FFF2-40B4-BE49-F238E27FC236}">
                <a16:creationId xmlns:a16="http://schemas.microsoft.com/office/drawing/2014/main" id="{AC6D3610-845B-1FF8-C8E8-B0233ABD1305}"/>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8432950" y="2200666"/>
            <a:ext cx="531856" cy="522186"/>
          </a:xfrm>
          <a:prstGeom prst="rect">
            <a:avLst/>
          </a:prstGeom>
        </p:spPr>
      </p:pic>
      <p:pic>
        <p:nvPicPr>
          <p:cNvPr id="11" name="Graphic 10">
            <a:extLst>
              <a:ext uri="{FF2B5EF4-FFF2-40B4-BE49-F238E27FC236}">
                <a16:creationId xmlns:a16="http://schemas.microsoft.com/office/drawing/2014/main" id="{55636D3C-B17A-B137-B97B-A3807FECAD68}"/>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6692600" y="2080974"/>
            <a:ext cx="520143" cy="641878"/>
          </a:xfrm>
          <a:prstGeom prst="rect">
            <a:avLst/>
          </a:prstGeom>
        </p:spPr>
      </p:pic>
      <p:pic>
        <p:nvPicPr>
          <p:cNvPr id="12" name="Graphic 11">
            <a:extLst>
              <a:ext uri="{FF2B5EF4-FFF2-40B4-BE49-F238E27FC236}">
                <a16:creationId xmlns:a16="http://schemas.microsoft.com/office/drawing/2014/main" id="{35127589-874F-CAB5-D656-5F431F77B82A}"/>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10126337" y="2129438"/>
            <a:ext cx="593414" cy="593414"/>
          </a:xfrm>
          <a:prstGeom prst="rect">
            <a:avLst/>
          </a:prstGeom>
        </p:spPr>
      </p:pic>
      <p:pic>
        <p:nvPicPr>
          <p:cNvPr id="13" name="Graphic 12">
            <a:extLst>
              <a:ext uri="{FF2B5EF4-FFF2-40B4-BE49-F238E27FC236}">
                <a16:creationId xmlns:a16="http://schemas.microsoft.com/office/drawing/2014/main" id="{A22B3B13-5066-AB42-BDBD-D97E61101D5F}"/>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4840781" y="2074830"/>
            <a:ext cx="648022" cy="648022"/>
          </a:xfrm>
          <a:prstGeom prst="rect">
            <a:avLst/>
          </a:prstGeom>
        </p:spPr>
      </p:pic>
      <p:sp>
        <p:nvSpPr>
          <p:cNvPr id="18" name="Title 7">
            <a:extLst>
              <a:ext uri="{FF2B5EF4-FFF2-40B4-BE49-F238E27FC236}">
                <a16:creationId xmlns:a16="http://schemas.microsoft.com/office/drawing/2014/main" id="{E6ECD314-378E-D16A-91B2-FF3E2735D3B6}"/>
              </a:ext>
            </a:extLst>
          </p:cNvPr>
          <p:cNvSpPr>
            <a:spLocks noGrp="1"/>
          </p:cNvSpPr>
          <p:nvPr>
            <p:ph type="title"/>
          </p:nvPr>
        </p:nvSpPr>
        <p:spPr>
          <a:xfrm>
            <a:off x="1524000" y="649605"/>
            <a:ext cx="9144000" cy="536575"/>
          </a:xfrm>
        </p:spPr>
        <p:txBody>
          <a:bodyPr rtlCol="0">
            <a:normAutofit fontScale="90000"/>
          </a:bodyPr>
          <a:lstStyle/>
          <a:p>
            <a:pPr defTabSz="914354" eaLnBrk="1" fontAlgn="auto" hangingPunct="1">
              <a:spcAft>
                <a:spcPts val="0"/>
              </a:spcAft>
              <a:defRPr/>
            </a:pPr>
            <a:r>
              <a:rPr lang="en-US" b="1" dirty="0"/>
              <a:t>APPLICATION PROCESS</a:t>
            </a:r>
            <a:endParaRPr lang="en-US" dirty="0"/>
          </a:p>
        </p:txBody>
      </p:sp>
      <p:sp>
        <p:nvSpPr>
          <p:cNvPr id="19" name="Text Placeholder 8">
            <a:extLst>
              <a:ext uri="{FF2B5EF4-FFF2-40B4-BE49-F238E27FC236}">
                <a16:creationId xmlns:a16="http://schemas.microsoft.com/office/drawing/2014/main" id="{AAF83F98-CDB3-6246-8E99-858216BC4D9D}"/>
              </a:ext>
            </a:extLst>
          </p:cNvPr>
          <p:cNvSpPr txBox="1">
            <a:spLocks/>
          </p:cNvSpPr>
          <p:nvPr/>
        </p:nvSpPr>
        <p:spPr>
          <a:xfrm>
            <a:off x="1524000" y="1316355"/>
            <a:ext cx="9144000" cy="408824"/>
          </a:xfrm>
          <a:prstGeom prst="rect">
            <a:avLst/>
          </a:prstGeom>
        </p:spPr>
        <p:txBody>
          <a:bodyPr/>
          <a:lstStyle>
            <a:lvl1pPr marL="228589" indent="-228589" algn="l" defTabSz="914354"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66" indent="-228589" algn="l" defTabSz="914354"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43" indent="-228589" algn="l" defTabSz="914354"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20"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297"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474"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51"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fontAlgn="auto">
              <a:spcAft>
                <a:spcPts val="0"/>
              </a:spcAft>
              <a:buFont typeface="Arial" panose="020B0604020202020204" pitchFamily="34" charset="0"/>
              <a:buNone/>
              <a:defRPr/>
            </a:pPr>
            <a:r>
              <a:rPr lang="en-US" sz="1800" dirty="0">
                <a:solidFill>
                  <a:schemeClr val="tx1">
                    <a:lumMod val="50000"/>
                    <a:lumOff val="50000"/>
                  </a:schemeClr>
                </a:solidFill>
              </a:rPr>
              <a:t>HOW TO APPLY VIA THE INTERNATIONAL APPLICATION ROUTE</a:t>
            </a:r>
          </a:p>
        </p:txBody>
      </p:sp>
      <p:sp>
        <p:nvSpPr>
          <p:cNvPr id="20" name="Shape 764">
            <a:extLst>
              <a:ext uri="{FF2B5EF4-FFF2-40B4-BE49-F238E27FC236}">
                <a16:creationId xmlns:a16="http://schemas.microsoft.com/office/drawing/2014/main" id="{16AF6DD0-B385-EB43-428D-09297C30F655}"/>
              </a:ext>
            </a:extLst>
          </p:cNvPr>
          <p:cNvSpPr>
            <a:spLocks noChangeArrowheads="1"/>
          </p:cNvSpPr>
          <p:nvPr/>
        </p:nvSpPr>
        <p:spPr bwMode="auto">
          <a:xfrm>
            <a:off x="9598724" y="1829040"/>
            <a:ext cx="1695450" cy="2490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21" name="Shape 765">
            <a:extLst>
              <a:ext uri="{FF2B5EF4-FFF2-40B4-BE49-F238E27FC236}">
                <a16:creationId xmlns:a16="http://schemas.microsoft.com/office/drawing/2014/main" id="{EA8C1347-139B-8CC6-DD74-D6C17D42267E}"/>
              </a:ext>
            </a:extLst>
          </p:cNvPr>
          <p:cNvSpPr/>
          <p:nvPr/>
        </p:nvSpPr>
        <p:spPr>
          <a:xfrm>
            <a:off x="10108317" y="2822854"/>
            <a:ext cx="685800" cy="19050"/>
          </a:xfrm>
          <a:prstGeom prst="roundRect">
            <a:avLst>
              <a:gd name="adj" fmla="val 50000"/>
            </a:avLst>
          </a:prstGeom>
          <a:solidFill>
            <a:schemeClr val="dk1"/>
          </a:solidFill>
          <a:ln>
            <a:solidFill>
              <a:schemeClr val="tx1">
                <a:lumMod val="50000"/>
                <a:lumOff val="50000"/>
              </a:schemeClr>
            </a:solidFill>
          </a:ln>
        </p:spPr>
        <p:txBody>
          <a:bodyPr lIns="109700" tIns="54850" rIns="109700" bIns="54850" anchor="ctr"/>
          <a:lstStyle/>
          <a:p>
            <a:pPr algn="ctr" defTabSz="914034" eaLnBrk="1" fontAlgn="auto" hangingPunct="1">
              <a:spcBef>
                <a:spcPts val="0"/>
              </a:spcBef>
              <a:spcAft>
                <a:spcPts val="0"/>
              </a:spcAft>
              <a:defRPr/>
            </a:pPr>
            <a:endParaRPr sz="1600">
              <a:solidFill>
                <a:schemeClr val="dk1"/>
              </a:solidFill>
              <a:latin typeface="Calibri"/>
              <a:ea typeface="Calibri"/>
              <a:cs typeface="Calibri"/>
              <a:sym typeface="Calibri"/>
            </a:endParaRPr>
          </a:p>
        </p:txBody>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500"/>
                                        <p:tgtEl>
                                          <p:spTgt spid="3">
                                            <p:txEl>
                                              <p:pRg st="0" end="0"/>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500"/>
                                        <p:tgtEl>
                                          <p:spTgt spid="3">
                                            <p:txEl>
                                              <p:pRg st="1" end="1"/>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animEffect transition="in" filter="fade">
                                      <p:cBhvr>
                                        <p:cTn id="23" dur="500"/>
                                        <p:tgtEl>
                                          <p:spTgt spid="4">
                                            <p:txEl>
                                              <p:pRg st="0" end="0"/>
                                            </p:txEl>
                                          </p:spTgt>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4">
                                            <p:txEl>
                                              <p:pRg st="1" end="1"/>
                                            </p:txEl>
                                          </p:spTgt>
                                        </p:tgtEl>
                                        <p:attrNameLst>
                                          <p:attrName>style.visibility</p:attrName>
                                        </p:attrNameLst>
                                      </p:cBhvr>
                                      <p:to>
                                        <p:strVal val="visible"/>
                                      </p:to>
                                    </p:set>
                                    <p:animEffect transition="in" filter="fade">
                                      <p:cBhvr>
                                        <p:cTn id="27" dur="500"/>
                                        <p:tgtEl>
                                          <p:spTgt spid="4">
                                            <p:txEl>
                                              <p:pRg st="1" end="1"/>
                                            </p:txEl>
                                          </p:spTgt>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animEffect transition="in" filter="fade">
                                      <p:cBhvr>
                                        <p:cTn id="31" dur="500"/>
                                        <p:tgtEl>
                                          <p:spTgt spid="5">
                                            <p:txEl>
                                              <p:pRg st="0" end="0"/>
                                            </p:txEl>
                                          </p:spTgt>
                                        </p:tgtEl>
                                      </p:cBhvr>
                                    </p:animEffect>
                                  </p:childTnLst>
                                </p:cTn>
                              </p:par>
                            </p:childTnLst>
                          </p:cTn>
                        </p:par>
                        <p:par>
                          <p:cTn id="32" fill="hold">
                            <p:stCondLst>
                              <p:cond delay="3500"/>
                            </p:stCondLst>
                            <p:childTnLst>
                              <p:par>
                                <p:cTn id="33" presetID="10" presetClass="entr" presetSubtype="0" fill="hold" nodeType="afterEffect">
                                  <p:stCondLst>
                                    <p:cond delay="0"/>
                                  </p:stCondLst>
                                  <p:childTnLst>
                                    <p:set>
                                      <p:cBhvr>
                                        <p:cTn id="34" dur="1" fill="hold">
                                          <p:stCondLst>
                                            <p:cond delay="0"/>
                                          </p:stCondLst>
                                        </p:cTn>
                                        <p:tgtEl>
                                          <p:spTgt spid="5">
                                            <p:txEl>
                                              <p:pRg st="1" end="1"/>
                                            </p:txEl>
                                          </p:spTgt>
                                        </p:tgtEl>
                                        <p:attrNameLst>
                                          <p:attrName>style.visibility</p:attrName>
                                        </p:attrNameLst>
                                      </p:cBhvr>
                                      <p:to>
                                        <p:strVal val="visible"/>
                                      </p:to>
                                    </p:set>
                                    <p:animEffect transition="in" filter="fade">
                                      <p:cBhvr>
                                        <p:cTn id="35" dur="500"/>
                                        <p:tgtEl>
                                          <p:spTgt spid="5">
                                            <p:txEl>
                                              <p:pRg st="1" end="1"/>
                                            </p:txEl>
                                          </p:spTgt>
                                        </p:tgtEl>
                                      </p:cBhvr>
                                    </p:animEffect>
                                  </p:childTnLst>
                                </p:cTn>
                              </p:par>
                            </p:childTnLst>
                          </p:cTn>
                        </p:par>
                        <p:par>
                          <p:cTn id="36" fill="hold">
                            <p:stCondLst>
                              <p:cond delay="4000"/>
                            </p:stCondLst>
                            <p:childTnLst>
                              <p:par>
                                <p:cTn id="37" presetID="10" presetClass="entr" presetSubtype="0" fill="hold" nodeType="afterEffect">
                                  <p:stCondLst>
                                    <p:cond delay="0"/>
                                  </p:stCondLst>
                                  <p:childTnLst>
                                    <p:set>
                                      <p:cBhvr>
                                        <p:cTn id="38" dur="1" fill="hold">
                                          <p:stCondLst>
                                            <p:cond delay="0"/>
                                          </p:stCondLst>
                                        </p:cTn>
                                        <p:tgtEl>
                                          <p:spTgt spid="6">
                                            <p:txEl>
                                              <p:pRg st="0" end="0"/>
                                            </p:txEl>
                                          </p:spTgt>
                                        </p:tgtEl>
                                        <p:attrNameLst>
                                          <p:attrName>style.visibility</p:attrName>
                                        </p:attrNameLst>
                                      </p:cBhvr>
                                      <p:to>
                                        <p:strVal val="visible"/>
                                      </p:to>
                                    </p:set>
                                    <p:animEffect transition="in" filter="fade">
                                      <p:cBhvr>
                                        <p:cTn id="39" dur="500"/>
                                        <p:tgtEl>
                                          <p:spTgt spid="6">
                                            <p:txEl>
                                              <p:pRg st="0" end="0"/>
                                            </p:txEl>
                                          </p:spTgt>
                                        </p:tgtEl>
                                      </p:cBhvr>
                                    </p:animEffect>
                                  </p:childTnLst>
                                </p:cTn>
                              </p:par>
                            </p:childTnLst>
                          </p:cTn>
                        </p:par>
                        <p:par>
                          <p:cTn id="40" fill="hold">
                            <p:stCondLst>
                              <p:cond delay="4500"/>
                            </p:stCondLst>
                            <p:childTnLst>
                              <p:par>
                                <p:cTn id="41" presetID="10" presetClass="entr" presetSubtype="0" fill="hold" nodeType="afterEffect">
                                  <p:stCondLst>
                                    <p:cond delay="0"/>
                                  </p:stCondLst>
                                  <p:childTnLst>
                                    <p:set>
                                      <p:cBhvr>
                                        <p:cTn id="42" dur="1" fill="hold">
                                          <p:stCondLst>
                                            <p:cond delay="0"/>
                                          </p:stCondLst>
                                        </p:cTn>
                                        <p:tgtEl>
                                          <p:spTgt spid="6">
                                            <p:txEl>
                                              <p:pRg st="1" end="1"/>
                                            </p:txEl>
                                          </p:spTgt>
                                        </p:tgtEl>
                                        <p:attrNameLst>
                                          <p:attrName>style.visibility</p:attrName>
                                        </p:attrNameLst>
                                      </p:cBhvr>
                                      <p:to>
                                        <p:strVal val="visible"/>
                                      </p:to>
                                    </p:set>
                                    <p:animEffect transition="in" filter="fade">
                                      <p:cBhvr>
                                        <p:cTn id="43" dur="500"/>
                                        <p:tgtEl>
                                          <p:spTgt spid="6">
                                            <p:txEl>
                                              <p:pRg st="1" end="1"/>
                                            </p:txEl>
                                          </p:spTgt>
                                        </p:tgtEl>
                                      </p:cBhvr>
                                    </p:animEffect>
                                  </p:childTnLst>
                                </p:cTn>
                              </p:par>
                            </p:childTnLst>
                          </p:cTn>
                        </p:par>
                        <p:par>
                          <p:cTn id="44" fill="hold">
                            <p:stCondLst>
                              <p:cond delay="5000"/>
                            </p:stCondLst>
                            <p:childTnLst>
                              <p:par>
                                <p:cTn id="45" presetID="10" presetClass="entr" presetSubtype="0" fill="hold" nodeType="afterEffect">
                                  <p:stCondLst>
                                    <p:cond delay="0"/>
                                  </p:stCondLst>
                                  <p:childTnLst>
                                    <p:set>
                                      <p:cBhvr>
                                        <p:cTn id="46" dur="1" fill="hold">
                                          <p:stCondLst>
                                            <p:cond delay="0"/>
                                          </p:stCondLst>
                                        </p:cTn>
                                        <p:tgtEl>
                                          <p:spTgt spid="7">
                                            <p:txEl>
                                              <p:pRg st="0" end="0"/>
                                            </p:txEl>
                                          </p:spTgt>
                                        </p:tgtEl>
                                        <p:attrNameLst>
                                          <p:attrName>style.visibility</p:attrName>
                                        </p:attrNameLst>
                                      </p:cBhvr>
                                      <p:to>
                                        <p:strVal val="visible"/>
                                      </p:to>
                                    </p:set>
                                    <p:animEffect transition="in" filter="fade">
                                      <p:cBhvr>
                                        <p:cTn id="47" dur="500"/>
                                        <p:tgtEl>
                                          <p:spTgt spid="7">
                                            <p:txEl>
                                              <p:pRg st="0" end="0"/>
                                            </p:txEl>
                                          </p:spTgt>
                                        </p:tgtEl>
                                      </p:cBhvr>
                                    </p:animEffect>
                                  </p:childTnLst>
                                </p:cTn>
                              </p:par>
                            </p:childTnLst>
                          </p:cTn>
                        </p:par>
                        <p:par>
                          <p:cTn id="48" fill="hold">
                            <p:stCondLst>
                              <p:cond delay="5500"/>
                            </p:stCondLst>
                            <p:childTnLst>
                              <p:par>
                                <p:cTn id="49" presetID="10" presetClass="entr" presetSubtype="0" fill="hold" nodeType="afterEffect">
                                  <p:stCondLst>
                                    <p:cond delay="0"/>
                                  </p:stCondLst>
                                  <p:childTnLst>
                                    <p:set>
                                      <p:cBhvr>
                                        <p:cTn id="50" dur="1" fill="hold">
                                          <p:stCondLst>
                                            <p:cond delay="0"/>
                                          </p:stCondLst>
                                        </p:cTn>
                                        <p:tgtEl>
                                          <p:spTgt spid="7">
                                            <p:txEl>
                                              <p:pRg st="1" end="1"/>
                                            </p:txEl>
                                          </p:spTgt>
                                        </p:tgtEl>
                                        <p:attrNameLst>
                                          <p:attrName>style.visibility</p:attrName>
                                        </p:attrNameLst>
                                      </p:cBhvr>
                                      <p:to>
                                        <p:strVal val="visible"/>
                                      </p:to>
                                    </p:set>
                                    <p:animEffect transition="in" filter="fade">
                                      <p:cBhvr>
                                        <p:cTn id="51" dur="500"/>
                                        <p:tgtEl>
                                          <p:spTgt spid="7">
                                            <p:txEl>
                                              <p:pRg st="1" end="1"/>
                                            </p:txEl>
                                          </p:spTgt>
                                        </p:tgtEl>
                                      </p:cBhvr>
                                    </p:animEffect>
                                  </p:childTnLst>
                                </p:cTn>
                              </p:par>
                            </p:childTnLst>
                          </p:cTn>
                        </p:par>
                        <p:par>
                          <p:cTn id="52" fill="hold">
                            <p:stCondLst>
                              <p:cond delay="6000"/>
                            </p:stCondLst>
                            <p:childTnLst>
                              <p:par>
                                <p:cTn id="53" presetID="22" presetClass="entr" presetSubtype="8" fill="hold" nodeType="afterEffect">
                                  <p:stCondLst>
                                    <p:cond delay="0"/>
                                  </p:stCondLst>
                                  <p:childTnLst>
                                    <p:set>
                                      <p:cBhvr>
                                        <p:cTn id="54" dur="1" fill="hold">
                                          <p:stCondLst>
                                            <p:cond delay="0"/>
                                          </p:stCondLst>
                                        </p:cTn>
                                        <p:tgtEl>
                                          <p:spTgt spid="19">
                                            <p:txEl>
                                              <p:pRg st="0" end="0"/>
                                            </p:txEl>
                                          </p:spTgt>
                                        </p:tgtEl>
                                        <p:attrNameLst>
                                          <p:attrName>style.visibility</p:attrName>
                                        </p:attrNameLst>
                                      </p:cBhvr>
                                      <p:to>
                                        <p:strVal val="visible"/>
                                      </p:to>
                                    </p:set>
                                    <p:animEffect transition="in" filter="wipe(left)">
                                      <p:cBhvr>
                                        <p:cTn id="55" dur="500"/>
                                        <p:tgtEl>
                                          <p:spTgt spid="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build="p"/>
      <p:bldP spid="4" grpId="0" build="p"/>
      <p:bldP spid="5" grpId="0" build="p"/>
      <p:bldP spid="6" grpId="0" build="p"/>
      <p:bldP spid="7" grpId="0" build="p"/>
      <p:bldP spid="1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71" name="Shape 760">
            <a:extLst>
              <a:ext uri="{FF2B5EF4-FFF2-40B4-BE49-F238E27FC236}">
                <a16:creationId xmlns:a16="http://schemas.microsoft.com/office/drawing/2014/main" id="{60008F33-091D-8D53-FD0D-1C6FFD3A3AE9}"/>
              </a:ext>
            </a:extLst>
          </p:cNvPr>
          <p:cNvSpPr>
            <a:spLocks noChangeArrowheads="1"/>
          </p:cNvSpPr>
          <p:nvPr/>
        </p:nvSpPr>
        <p:spPr bwMode="auto">
          <a:xfrm>
            <a:off x="2543381" y="1832754"/>
            <a:ext cx="1695450" cy="2490788"/>
          </a:xfrm>
          <a:prstGeom prst="rect">
            <a:avLst/>
          </a:prstGeom>
          <a:gradFill rotWithShape="0">
            <a:gsLst>
              <a:gs pos="0">
                <a:srgbClr val="20ADB7"/>
              </a:gs>
              <a:gs pos="27000">
                <a:srgbClr val="20ADB7"/>
              </a:gs>
              <a:gs pos="100000">
                <a:srgbClr val="EEB523"/>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749" name="Shape 749">
            <a:extLst>
              <a:ext uri="{FF2B5EF4-FFF2-40B4-BE49-F238E27FC236}">
                <a16:creationId xmlns:a16="http://schemas.microsoft.com/office/drawing/2014/main" id="{EBE4A711-ACC7-B0D4-7D46-0AFC12FE8625}"/>
              </a:ext>
            </a:extLst>
          </p:cNvPr>
          <p:cNvSpPr/>
          <p:nvPr/>
        </p:nvSpPr>
        <p:spPr>
          <a:xfrm>
            <a:off x="3060660" y="2813329"/>
            <a:ext cx="685800" cy="19050"/>
          </a:xfrm>
          <a:prstGeom prst="roundRect">
            <a:avLst>
              <a:gd name="adj" fmla="val 50000"/>
            </a:avLst>
          </a:prstGeom>
          <a:solidFill>
            <a:schemeClr val="bg1"/>
          </a:solidFill>
          <a:ln>
            <a:solidFill>
              <a:schemeClr val="bg1"/>
            </a:solidFill>
          </a:ln>
        </p:spPr>
        <p:txBody>
          <a:bodyPr lIns="109700" tIns="54850" rIns="109700" bIns="54850" anchor="ctr"/>
          <a:lstStyle/>
          <a:p>
            <a:pPr algn="ctr" defTabSz="914034" eaLnBrk="1" fontAlgn="auto" hangingPunct="1">
              <a:spcBef>
                <a:spcPts val="0"/>
              </a:spcBef>
              <a:spcAft>
                <a:spcPts val="0"/>
              </a:spcAft>
              <a:defRPr/>
            </a:pPr>
            <a:endParaRPr sz="1600">
              <a:solidFill>
                <a:schemeClr val="dk1"/>
              </a:solidFill>
              <a:latin typeface="Calibri"/>
              <a:ea typeface="Calibri"/>
              <a:cs typeface="Calibri"/>
              <a:sym typeface="Calibri"/>
            </a:endParaRPr>
          </a:p>
        </p:txBody>
      </p:sp>
      <p:sp>
        <p:nvSpPr>
          <p:cNvPr id="19463" name="Shape 752">
            <a:extLst>
              <a:ext uri="{FF2B5EF4-FFF2-40B4-BE49-F238E27FC236}">
                <a16:creationId xmlns:a16="http://schemas.microsoft.com/office/drawing/2014/main" id="{80920ADA-01D4-5E0F-13E6-22D278514389}"/>
              </a:ext>
            </a:extLst>
          </p:cNvPr>
          <p:cNvSpPr>
            <a:spLocks noChangeArrowheads="1"/>
          </p:cNvSpPr>
          <p:nvPr/>
        </p:nvSpPr>
        <p:spPr bwMode="auto">
          <a:xfrm>
            <a:off x="4313444" y="1832754"/>
            <a:ext cx="1695450" cy="2490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753" name="Shape 753">
            <a:extLst>
              <a:ext uri="{FF2B5EF4-FFF2-40B4-BE49-F238E27FC236}">
                <a16:creationId xmlns:a16="http://schemas.microsoft.com/office/drawing/2014/main" id="{01CD603C-2ED9-550D-5F41-EB882B7FBADB}"/>
              </a:ext>
            </a:extLst>
          </p:cNvPr>
          <p:cNvSpPr/>
          <p:nvPr/>
        </p:nvSpPr>
        <p:spPr>
          <a:xfrm>
            <a:off x="4823031" y="2815417"/>
            <a:ext cx="685800" cy="19050"/>
          </a:xfrm>
          <a:prstGeom prst="roundRect">
            <a:avLst>
              <a:gd name="adj" fmla="val 50000"/>
            </a:avLst>
          </a:prstGeom>
          <a:solidFill>
            <a:schemeClr val="dk1"/>
          </a:solidFill>
          <a:ln>
            <a:solidFill>
              <a:schemeClr val="tx1">
                <a:lumMod val="50000"/>
                <a:lumOff val="50000"/>
              </a:schemeClr>
            </a:solidFill>
          </a:ln>
        </p:spPr>
        <p:txBody>
          <a:bodyPr lIns="109700" tIns="54850" rIns="109700" bIns="54850" anchor="ctr"/>
          <a:lstStyle/>
          <a:p>
            <a:pPr algn="ctr" defTabSz="914034" eaLnBrk="1" fontAlgn="auto" hangingPunct="1">
              <a:spcBef>
                <a:spcPts val="0"/>
              </a:spcBef>
              <a:spcAft>
                <a:spcPts val="0"/>
              </a:spcAft>
              <a:defRPr/>
            </a:pPr>
            <a:endParaRPr sz="1600">
              <a:solidFill>
                <a:schemeClr val="dk1"/>
              </a:solidFill>
              <a:latin typeface="Calibri"/>
              <a:ea typeface="Calibri"/>
              <a:cs typeface="Calibri"/>
              <a:sym typeface="Calibri"/>
            </a:endParaRPr>
          </a:p>
        </p:txBody>
      </p:sp>
      <p:sp>
        <p:nvSpPr>
          <p:cNvPr id="19467" name="Shape 756">
            <a:extLst>
              <a:ext uri="{FF2B5EF4-FFF2-40B4-BE49-F238E27FC236}">
                <a16:creationId xmlns:a16="http://schemas.microsoft.com/office/drawing/2014/main" id="{48D86C09-E6DA-16A6-2302-072C52A39027}"/>
              </a:ext>
            </a:extLst>
          </p:cNvPr>
          <p:cNvSpPr>
            <a:spLocks noChangeArrowheads="1"/>
          </p:cNvSpPr>
          <p:nvPr/>
        </p:nvSpPr>
        <p:spPr bwMode="auto">
          <a:xfrm>
            <a:off x="6083506" y="1832754"/>
            <a:ext cx="1695450" cy="2490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757" name="Shape 757">
            <a:extLst>
              <a:ext uri="{FF2B5EF4-FFF2-40B4-BE49-F238E27FC236}">
                <a16:creationId xmlns:a16="http://schemas.microsoft.com/office/drawing/2014/main" id="{F4AEFBB7-BCF2-F668-5AF8-39BB42C0A87F}"/>
              </a:ext>
            </a:extLst>
          </p:cNvPr>
          <p:cNvSpPr/>
          <p:nvPr/>
        </p:nvSpPr>
        <p:spPr>
          <a:xfrm>
            <a:off x="6593094" y="2815417"/>
            <a:ext cx="685800" cy="19050"/>
          </a:xfrm>
          <a:prstGeom prst="roundRect">
            <a:avLst>
              <a:gd name="adj" fmla="val 50000"/>
            </a:avLst>
          </a:prstGeom>
          <a:solidFill>
            <a:schemeClr val="dk1"/>
          </a:solidFill>
          <a:ln>
            <a:solidFill>
              <a:schemeClr val="tx1">
                <a:lumMod val="50000"/>
                <a:lumOff val="50000"/>
              </a:schemeClr>
            </a:solidFill>
          </a:ln>
        </p:spPr>
        <p:txBody>
          <a:bodyPr lIns="109700" tIns="54850" rIns="109700" bIns="54850" anchor="ctr"/>
          <a:lstStyle/>
          <a:p>
            <a:pPr algn="ctr" defTabSz="914034" eaLnBrk="1" fontAlgn="auto" hangingPunct="1">
              <a:spcBef>
                <a:spcPts val="0"/>
              </a:spcBef>
              <a:spcAft>
                <a:spcPts val="0"/>
              </a:spcAft>
              <a:defRPr/>
            </a:pPr>
            <a:endParaRPr sz="1600">
              <a:solidFill>
                <a:schemeClr val="dk1"/>
              </a:solidFill>
              <a:latin typeface="Calibri"/>
              <a:ea typeface="Calibri"/>
              <a:cs typeface="Calibri"/>
              <a:sym typeface="Calibri"/>
            </a:endParaRPr>
          </a:p>
        </p:txBody>
      </p:sp>
      <p:sp>
        <p:nvSpPr>
          <p:cNvPr id="19472" name="Shape 761">
            <a:extLst>
              <a:ext uri="{FF2B5EF4-FFF2-40B4-BE49-F238E27FC236}">
                <a16:creationId xmlns:a16="http://schemas.microsoft.com/office/drawing/2014/main" id="{AD5D6BB0-948F-E36F-6D37-2A40087AC99C}"/>
              </a:ext>
            </a:extLst>
          </p:cNvPr>
          <p:cNvSpPr>
            <a:spLocks noChangeArrowheads="1"/>
          </p:cNvSpPr>
          <p:nvPr/>
        </p:nvSpPr>
        <p:spPr bwMode="auto">
          <a:xfrm>
            <a:off x="1300002" y="2810654"/>
            <a:ext cx="685800" cy="28575"/>
          </a:xfrm>
          <a:prstGeom prst="roundRect">
            <a:avLst>
              <a:gd name="adj" fmla="val 50000"/>
            </a:avLst>
          </a:prstGeom>
          <a:solidFill>
            <a:srgbClr val="20ADB7"/>
          </a:solidFill>
          <a:ln>
            <a:noFill/>
          </a:ln>
        </p:spPr>
        <p:txBody>
          <a:bodyPr lIns="109700" tIns="54850" rIns="109700" bIns="54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Calibri" panose="020F0502020204030204" pitchFamily="34" charset="0"/>
              <a:cs typeface="Calibri" panose="020F0502020204030204" pitchFamily="34" charset="0"/>
              <a:sym typeface="Calibri" panose="020F0502020204030204" pitchFamily="34" charset="0"/>
            </a:endParaRPr>
          </a:p>
        </p:txBody>
      </p:sp>
      <p:sp>
        <p:nvSpPr>
          <p:cNvPr id="19475" name="Shape 764">
            <a:extLst>
              <a:ext uri="{FF2B5EF4-FFF2-40B4-BE49-F238E27FC236}">
                <a16:creationId xmlns:a16="http://schemas.microsoft.com/office/drawing/2014/main" id="{F6976B19-4392-D9DC-B0A2-7C77ACA14ECB}"/>
              </a:ext>
            </a:extLst>
          </p:cNvPr>
          <p:cNvSpPr>
            <a:spLocks noChangeArrowheads="1"/>
          </p:cNvSpPr>
          <p:nvPr/>
        </p:nvSpPr>
        <p:spPr bwMode="auto">
          <a:xfrm>
            <a:off x="7840551" y="1832754"/>
            <a:ext cx="1695450" cy="2490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765" name="Shape 765">
            <a:extLst>
              <a:ext uri="{FF2B5EF4-FFF2-40B4-BE49-F238E27FC236}">
                <a16:creationId xmlns:a16="http://schemas.microsoft.com/office/drawing/2014/main" id="{ADDAD1E7-D274-C7CA-5D52-D7D81E0B658E}"/>
              </a:ext>
            </a:extLst>
          </p:cNvPr>
          <p:cNvSpPr/>
          <p:nvPr/>
        </p:nvSpPr>
        <p:spPr>
          <a:xfrm>
            <a:off x="8350139" y="2815417"/>
            <a:ext cx="685800" cy="19050"/>
          </a:xfrm>
          <a:prstGeom prst="roundRect">
            <a:avLst>
              <a:gd name="adj" fmla="val 50000"/>
            </a:avLst>
          </a:prstGeom>
          <a:solidFill>
            <a:schemeClr val="dk1"/>
          </a:solidFill>
          <a:ln>
            <a:solidFill>
              <a:schemeClr val="tx1">
                <a:lumMod val="50000"/>
                <a:lumOff val="50000"/>
              </a:schemeClr>
            </a:solidFill>
          </a:ln>
        </p:spPr>
        <p:txBody>
          <a:bodyPr lIns="109700" tIns="54850" rIns="109700" bIns="54850" anchor="ctr"/>
          <a:lstStyle/>
          <a:p>
            <a:pPr algn="ctr" defTabSz="914034" eaLnBrk="1" fontAlgn="auto" hangingPunct="1">
              <a:spcBef>
                <a:spcPts val="0"/>
              </a:spcBef>
              <a:spcAft>
                <a:spcPts val="0"/>
              </a:spcAft>
              <a:defRPr/>
            </a:pPr>
            <a:endParaRPr sz="1600">
              <a:solidFill>
                <a:schemeClr val="dk1"/>
              </a:solidFill>
              <a:latin typeface="Calibri"/>
              <a:ea typeface="Calibri"/>
              <a:cs typeface="Calibri"/>
              <a:sym typeface="Calibri"/>
            </a:endParaRPr>
          </a:p>
        </p:txBody>
      </p:sp>
      <p:sp>
        <p:nvSpPr>
          <p:cNvPr id="2" name="Text Placeholder 1">
            <a:extLst>
              <a:ext uri="{FF2B5EF4-FFF2-40B4-BE49-F238E27FC236}">
                <a16:creationId xmlns:a16="http://schemas.microsoft.com/office/drawing/2014/main" id="{D37A699D-6D85-CA53-E76C-E3856F073726}"/>
              </a:ext>
            </a:extLst>
          </p:cNvPr>
          <p:cNvSpPr txBox="1">
            <a:spLocks/>
          </p:cNvSpPr>
          <p:nvPr/>
        </p:nvSpPr>
        <p:spPr>
          <a:xfrm>
            <a:off x="933139" y="2972579"/>
            <a:ext cx="1385936" cy="744543"/>
          </a:xfrm>
          <a:prstGeom prst="rect">
            <a:avLst/>
          </a:prstGeom>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914354">
              <a:buNone/>
              <a:defRPr/>
            </a:pPr>
            <a:r>
              <a:rPr lang="en-US" sz="2000" b="1" dirty="0">
                <a:solidFill>
                  <a:srgbClr val="20ADB7"/>
                </a:solidFill>
              </a:rPr>
              <a:t>Section 1</a:t>
            </a:r>
          </a:p>
          <a:p>
            <a:pPr marL="0" indent="0" algn="ctr" defTabSz="914354">
              <a:buNone/>
              <a:defRPr/>
            </a:pPr>
            <a:r>
              <a:rPr lang="en-US" sz="1600" dirty="0">
                <a:solidFill>
                  <a:schemeClr val="tx1">
                    <a:lumMod val="50000"/>
                    <a:lumOff val="50000"/>
                  </a:schemeClr>
                </a:solidFill>
              </a:rPr>
              <a:t>Your details</a:t>
            </a:r>
          </a:p>
        </p:txBody>
      </p:sp>
      <p:sp>
        <p:nvSpPr>
          <p:cNvPr id="3" name="Text Placeholder 1">
            <a:extLst>
              <a:ext uri="{FF2B5EF4-FFF2-40B4-BE49-F238E27FC236}">
                <a16:creationId xmlns:a16="http://schemas.microsoft.com/office/drawing/2014/main" id="{A325FD1F-277A-7E06-9A95-3A83EBE36CC3}"/>
              </a:ext>
            </a:extLst>
          </p:cNvPr>
          <p:cNvSpPr txBox="1">
            <a:spLocks/>
          </p:cNvSpPr>
          <p:nvPr/>
        </p:nvSpPr>
        <p:spPr>
          <a:xfrm>
            <a:off x="2722686" y="2972579"/>
            <a:ext cx="1245304" cy="936654"/>
          </a:xfrm>
          <a:prstGeom prst="rect">
            <a:avLst/>
          </a:prstGeom>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914354">
              <a:buNone/>
              <a:defRPr/>
            </a:pPr>
            <a:r>
              <a:rPr lang="en-US" sz="2000" b="1" dirty="0">
                <a:solidFill>
                  <a:schemeClr val="bg1"/>
                </a:solidFill>
              </a:rPr>
              <a:t>Section 2</a:t>
            </a:r>
          </a:p>
          <a:p>
            <a:pPr marL="0" indent="0" algn="ctr" defTabSz="914354">
              <a:buNone/>
              <a:defRPr/>
            </a:pPr>
            <a:r>
              <a:rPr lang="en-US" sz="1600" dirty="0">
                <a:solidFill>
                  <a:schemeClr val="bg1"/>
                </a:solidFill>
              </a:rPr>
              <a:t>Your qualification</a:t>
            </a:r>
          </a:p>
        </p:txBody>
      </p:sp>
      <p:sp>
        <p:nvSpPr>
          <p:cNvPr id="4" name="Text Placeholder 1">
            <a:extLst>
              <a:ext uri="{FF2B5EF4-FFF2-40B4-BE49-F238E27FC236}">
                <a16:creationId xmlns:a16="http://schemas.microsoft.com/office/drawing/2014/main" id="{E42F6672-6A59-CB46-81E4-7756945D5423}"/>
              </a:ext>
            </a:extLst>
          </p:cNvPr>
          <p:cNvSpPr txBox="1">
            <a:spLocks/>
          </p:cNvSpPr>
          <p:nvPr/>
        </p:nvSpPr>
        <p:spPr>
          <a:xfrm>
            <a:off x="4575688" y="2972579"/>
            <a:ext cx="1212070" cy="936654"/>
          </a:xfrm>
          <a:prstGeom prst="rect">
            <a:avLst/>
          </a:prstGeom>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914354">
              <a:buNone/>
              <a:defRPr/>
            </a:pPr>
            <a:r>
              <a:rPr lang="en-US" sz="2000" b="1" dirty="0">
                <a:solidFill>
                  <a:srgbClr val="20ADB7"/>
                </a:solidFill>
              </a:rPr>
              <a:t>Section 3</a:t>
            </a:r>
          </a:p>
          <a:p>
            <a:pPr marL="0" indent="0" algn="ctr" defTabSz="914354">
              <a:buNone/>
              <a:defRPr/>
            </a:pPr>
            <a:r>
              <a:rPr lang="en-US" sz="1600" dirty="0">
                <a:solidFill>
                  <a:schemeClr val="tx1">
                    <a:lumMod val="50000"/>
                    <a:lumOff val="50000"/>
                  </a:schemeClr>
                </a:solidFill>
              </a:rPr>
              <a:t>Professional experience</a:t>
            </a:r>
          </a:p>
        </p:txBody>
      </p:sp>
      <p:sp>
        <p:nvSpPr>
          <p:cNvPr id="5" name="Text Placeholder 1">
            <a:extLst>
              <a:ext uri="{FF2B5EF4-FFF2-40B4-BE49-F238E27FC236}">
                <a16:creationId xmlns:a16="http://schemas.microsoft.com/office/drawing/2014/main" id="{8E3B5555-9B5F-D0F1-8C44-FA40773802CE}"/>
              </a:ext>
            </a:extLst>
          </p:cNvPr>
          <p:cNvSpPr txBox="1">
            <a:spLocks/>
          </p:cNvSpPr>
          <p:nvPr/>
        </p:nvSpPr>
        <p:spPr>
          <a:xfrm>
            <a:off x="6157527" y="2972579"/>
            <a:ext cx="1572642" cy="1267186"/>
          </a:xfrm>
          <a:prstGeom prst="rect">
            <a:avLst/>
          </a:prstGeom>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914354">
              <a:buNone/>
              <a:defRPr/>
            </a:pPr>
            <a:r>
              <a:rPr lang="en-US" sz="2000" b="1" dirty="0">
                <a:solidFill>
                  <a:srgbClr val="20ADB7"/>
                </a:solidFill>
              </a:rPr>
              <a:t>Section 4</a:t>
            </a:r>
          </a:p>
          <a:p>
            <a:pPr marL="0" indent="0" algn="ctr" defTabSz="914354">
              <a:buNone/>
              <a:defRPr/>
            </a:pPr>
            <a:r>
              <a:rPr lang="en-US" sz="1600" dirty="0">
                <a:solidFill>
                  <a:schemeClr val="tx1">
                    <a:lumMod val="50000"/>
                    <a:lumOff val="50000"/>
                  </a:schemeClr>
                </a:solidFill>
              </a:rPr>
              <a:t>Professional registration and membership</a:t>
            </a:r>
          </a:p>
        </p:txBody>
      </p:sp>
      <p:sp>
        <p:nvSpPr>
          <p:cNvPr id="6" name="Text Placeholder 1">
            <a:extLst>
              <a:ext uri="{FF2B5EF4-FFF2-40B4-BE49-F238E27FC236}">
                <a16:creationId xmlns:a16="http://schemas.microsoft.com/office/drawing/2014/main" id="{8B8A4DA6-44CB-40E6-111B-D0BCB8003D0D}"/>
              </a:ext>
            </a:extLst>
          </p:cNvPr>
          <p:cNvSpPr txBox="1">
            <a:spLocks/>
          </p:cNvSpPr>
          <p:nvPr/>
        </p:nvSpPr>
        <p:spPr>
          <a:xfrm>
            <a:off x="8090035" y="2972579"/>
            <a:ext cx="1180433" cy="365508"/>
          </a:xfrm>
          <a:prstGeom prst="rect">
            <a:avLst/>
          </a:prstGeom>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914354">
              <a:buNone/>
              <a:defRPr/>
            </a:pPr>
            <a:r>
              <a:rPr lang="en-US" sz="2000" b="1">
                <a:solidFill>
                  <a:srgbClr val="20ADB7"/>
                </a:solidFill>
              </a:rPr>
              <a:t>Section 5</a:t>
            </a:r>
          </a:p>
          <a:p>
            <a:pPr marL="0" indent="0" algn="ctr" defTabSz="914354">
              <a:buNone/>
              <a:defRPr/>
            </a:pPr>
            <a:r>
              <a:rPr lang="en-US" sz="1600">
                <a:solidFill>
                  <a:schemeClr val="tx1">
                    <a:lumMod val="50000"/>
                    <a:lumOff val="50000"/>
                  </a:schemeClr>
                </a:solidFill>
              </a:rPr>
              <a:t>English Language Proficiency</a:t>
            </a:r>
            <a:endParaRPr lang="en-US" sz="1600" dirty="0">
              <a:solidFill>
                <a:schemeClr val="tx1">
                  <a:lumMod val="50000"/>
                  <a:lumOff val="50000"/>
                </a:schemeClr>
              </a:solidFill>
            </a:endParaRPr>
          </a:p>
        </p:txBody>
      </p:sp>
      <p:sp>
        <p:nvSpPr>
          <p:cNvPr id="7" name="Text Placeholder 1">
            <a:extLst>
              <a:ext uri="{FF2B5EF4-FFF2-40B4-BE49-F238E27FC236}">
                <a16:creationId xmlns:a16="http://schemas.microsoft.com/office/drawing/2014/main" id="{B1940EF9-5B19-4B78-57B7-98AA93DEA32B}"/>
              </a:ext>
            </a:extLst>
          </p:cNvPr>
          <p:cNvSpPr txBox="1">
            <a:spLocks/>
          </p:cNvSpPr>
          <p:nvPr/>
        </p:nvSpPr>
        <p:spPr>
          <a:xfrm>
            <a:off x="9858991" y="2972579"/>
            <a:ext cx="1180433" cy="365508"/>
          </a:xfrm>
          <a:prstGeom prst="rect">
            <a:avLst/>
          </a:prstGeom>
        </p:spPr>
        <p:txBody>
          <a:bodyPr vert="horz" lIns="0" tIns="45720" rIns="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1050" kern="1200" baseline="0">
                <a:solidFill>
                  <a:schemeClr val="bg1">
                    <a:lumMod val="65000"/>
                  </a:schemeClr>
                </a:solidFill>
                <a:latin typeface="+mn-lt"/>
                <a:ea typeface="+mn-ea"/>
                <a:cs typeface="+mn-cs"/>
              </a:defRPr>
            </a:lvl1pPr>
            <a:lvl2pPr marL="457177"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Source Sans Pro" panose="020B0503030403020204" pitchFamily="34" charset="0"/>
                <a:ea typeface="+mn-ea"/>
                <a:cs typeface="+mn-cs"/>
              </a:defRPr>
            </a:lvl2pPr>
            <a:lvl3pPr marL="914354"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Source Sans Pro" panose="020B0503030403020204" pitchFamily="34" charset="0"/>
                <a:ea typeface="+mn-ea"/>
                <a:cs typeface="+mn-cs"/>
              </a:defRPr>
            </a:lvl3pPr>
            <a:lvl4pPr marL="1371531"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Source Sans Pro" panose="020B0503030403020204" pitchFamily="34" charset="0"/>
                <a:ea typeface="+mn-ea"/>
                <a:cs typeface="+mn-cs"/>
              </a:defRPr>
            </a:lvl4pPr>
            <a:lvl5pPr marL="1828709"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Source Sans Pro" panose="020B0503030403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defTabSz="914354">
              <a:defRPr/>
            </a:pPr>
            <a:r>
              <a:rPr lang="en-US" sz="2000" b="1" dirty="0">
                <a:solidFill>
                  <a:srgbClr val="20ADB7"/>
                </a:solidFill>
              </a:rPr>
              <a:t>Section 6</a:t>
            </a:r>
          </a:p>
          <a:p>
            <a:pPr algn="ctr" defTabSz="914354">
              <a:defRPr/>
            </a:pPr>
            <a:r>
              <a:rPr lang="en-US" sz="1600" dirty="0">
                <a:solidFill>
                  <a:schemeClr val="tx1">
                    <a:lumMod val="50000"/>
                    <a:lumOff val="50000"/>
                  </a:schemeClr>
                </a:solidFill>
              </a:rPr>
              <a:t>Declarations</a:t>
            </a:r>
          </a:p>
        </p:txBody>
      </p:sp>
      <p:pic>
        <p:nvPicPr>
          <p:cNvPr id="8" name="Graphic 7">
            <a:extLst>
              <a:ext uri="{FF2B5EF4-FFF2-40B4-BE49-F238E27FC236}">
                <a16:creationId xmlns:a16="http://schemas.microsoft.com/office/drawing/2014/main" id="{AF0B51CE-8521-F7C8-6053-815FD0E0B8F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413196" y="2045831"/>
            <a:ext cx="519202" cy="593374"/>
          </a:xfrm>
          <a:prstGeom prst="rect">
            <a:avLst/>
          </a:prstGeom>
        </p:spPr>
      </p:pic>
      <p:pic>
        <p:nvPicPr>
          <p:cNvPr id="9" name="Graphic 8">
            <a:extLst>
              <a:ext uri="{FF2B5EF4-FFF2-40B4-BE49-F238E27FC236}">
                <a16:creationId xmlns:a16="http://schemas.microsoft.com/office/drawing/2014/main" id="{1F2B951D-B1C2-36DF-95EC-A2FD237FED82}"/>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124764" y="2065824"/>
            <a:ext cx="547523" cy="657028"/>
          </a:xfrm>
          <a:prstGeom prst="rect">
            <a:avLst/>
          </a:prstGeom>
        </p:spPr>
      </p:pic>
      <p:pic>
        <p:nvPicPr>
          <p:cNvPr id="10" name="Graphic 9">
            <a:extLst>
              <a:ext uri="{FF2B5EF4-FFF2-40B4-BE49-F238E27FC236}">
                <a16:creationId xmlns:a16="http://schemas.microsoft.com/office/drawing/2014/main" id="{AC6D3610-845B-1FF8-C8E8-B0233ABD1305}"/>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8432950" y="2200666"/>
            <a:ext cx="531856" cy="522186"/>
          </a:xfrm>
          <a:prstGeom prst="rect">
            <a:avLst/>
          </a:prstGeom>
        </p:spPr>
      </p:pic>
      <p:pic>
        <p:nvPicPr>
          <p:cNvPr id="11" name="Graphic 10">
            <a:extLst>
              <a:ext uri="{FF2B5EF4-FFF2-40B4-BE49-F238E27FC236}">
                <a16:creationId xmlns:a16="http://schemas.microsoft.com/office/drawing/2014/main" id="{55636D3C-B17A-B137-B97B-A3807FECAD68}"/>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6692600" y="2080974"/>
            <a:ext cx="520143" cy="641878"/>
          </a:xfrm>
          <a:prstGeom prst="rect">
            <a:avLst/>
          </a:prstGeom>
        </p:spPr>
      </p:pic>
      <p:pic>
        <p:nvPicPr>
          <p:cNvPr id="12" name="Graphic 11">
            <a:extLst>
              <a:ext uri="{FF2B5EF4-FFF2-40B4-BE49-F238E27FC236}">
                <a16:creationId xmlns:a16="http://schemas.microsoft.com/office/drawing/2014/main" id="{35127589-874F-CAB5-D656-5F431F77B82A}"/>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10126337" y="2129438"/>
            <a:ext cx="593414" cy="593414"/>
          </a:xfrm>
          <a:prstGeom prst="rect">
            <a:avLst/>
          </a:prstGeom>
        </p:spPr>
      </p:pic>
      <p:pic>
        <p:nvPicPr>
          <p:cNvPr id="13" name="Graphic 12">
            <a:extLst>
              <a:ext uri="{FF2B5EF4-FFF2-40B4-BE49-F238E27FC236}">
                <a16:creationId xmlns:a16="http://schemas.microsoft.com/office/drawing/2014/main" id="{A22B3B13-5066-AB42-BDBD-D97E61101D5F}"/>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4840781" y="2074830"/>
            <a:ext cx="648022" cy="648022"/>
          </a:xfrm>
          <a:prstGeom prst="rect">
            <a:avLst/>
          </a:prstGeom>
        </p:spPr>
      </p:pic>
      <p:sp>
        <p:nvSpPr>
          <p:cNvPr id="18" name="Title 7">
            <a:extLst>
              <a:ext uri="{FF2B5EF4-FFF2-40B4-BE49-F238E27FC236}">
                <a16:creationId xmlns:a16="http://schemas.microsoft.com/office/drawing/2014/main" id="{E6ECD314-378E-D16A-91B2-FF3E2735D3B6}"/>
              </a:ext>
            </a:extLst>
          </p:cNvPr>
          <p:cNvSpPr>
            <a:spLocks noGrp="1"/>
          </p:cNvSpPr>
          <p:nvPr>
            <p:ph type="title"/>
          </p:nvPr>
        </p:nvSpPr>
        <p:spPr>
          <a:xfrm>
            <a:off x="1524000" y="649605"/>
            <a:ext cx="9144000" cy="536575"/>
          </a:xfrm>
        </p:spPr>
        <p:txBody>
          <a:bodyPr rtlCol="0">
            <a:normAutofit fontScale="90000"/>
          </a:bodyPr>
          <a:lstStyle/>
          <a:p>
            <a:pPr defTabSz="914354" eaLnBrk="1" fontAlgn="auto" hangingPunct="1">
              <a:spcAft>
                <a:spcPts val="0"/>
              </a:spcAft>
              <a:defRPr/>
            </a:pPr>
            <a:r>
              <a:rPr lang="en-US" b="1" dirty="0"/>
              <a:t>APPLICATION PROCESS</a:t>
            </a:r>
            <a:endParaRPr lang="en-US" dirty="0"/>
          </a:p>
        </p:txBody>
      </p:sp>
      <p:sp>
        <p:nvSpPr>
          <p:cNvPr id="19" name="Text Placeholder 8">
            <a:extLst>
              <a:ext uri="{FF2B5EF4-FFF2-40B4-BE49-F238E27FC236}">
                <a16:creationId xmlns:a16="http://schemas.microsoft.com/office/drawing/2014/main" id="{AAF83F98-CDB3-6246-8E99-858216BC4D9D}"/>
              </a:ext>
            </a:extLst>
          </p:cNvPr>
          <p:cNvSpPr txBox="1">
            <a:spLocks/>
          </p:cNvSpPr>
          <p:nvPr/>
        </p:nvSpPr>
        <p:spPr>
          <a:xfrm>
            <a:off x="3096322" y="1316355"/>
            <a:ext cx="5999356" cy="408824"/>
          </a:xfrm>
          <a:prstGeom prst="rect">
            <a:avLst/>
          </a:prstGeom>
        </p:spPr>
        <p:txBody>
          <a:bodyPr/>
          <a:lstStyle>
            <a:lvl1pPr marL="228589" indent="-228589" algn="l" defTabSz="914354"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66" indent="-228589" algn="l" defTabSz="914354"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43" indent="-228589" algn="l" defTabSz="914354"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20"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297"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474"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51"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fontAlgn="auto">
              <a:spcAft>
                <a:spcPts val="0"/>
              </a:spcAft>
              <a:buFont typeface="Arial" panose="020B0604020202020204" pitchFamily="34" charset="0"/>
              <a:buNone/>
              <a:defRPr/>
            </a:pPr>
            <a:r>
              <a:rPr lang="en-US" sz="1800" dirty="0">
                <a:solidFill>
                  <a:schemeClr val="tx1">
                    <a:lumMod val="50000"/>
                    <a:lumOff val="50000"/>
                  </a:schemeClr>
                </a:solidFill>
              </a:rPr>
              <a:t>HOW TO APPLY VIA THE INTERNATIONAL APPLICATION ROUTE</a:t>
            </a:r>
          </a:p>
        </p:txBody>
      </p:sp>
      <p:sp>
        <p:nvSpPr>
          <p:cNvPr id="20" name="Shape 764">
            <a:extLst>
              <a:ext uri="{FF2B5EF4-FFF2-40B4-BE49-F238E27FC236}">
                <a16:creationId xmlns:a16="http://schemas.microsoft.com/office/drawing/2014/main" id="{16AF6DD0-B385-EB43-428D-09297C30F655}"/>
              </a:ext>
            </a:extLst>
          </p:cNvPr>
          <p:cNvSpPr>
            <a:spLocks noChangeArrowheads="1"/>
          </p:cNvSpPr>
          <p:nvPr/>
        </p:nvSpPr>
        <p:spPr bwMode="auto">
          <a:xfrm>
            <a:off x="9598724" y="1829040"/>
            <a:ext cx="1695450" cy="2490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21" name="Shape 765">
            <a:extLst>
              <a:ext uri="{FF2B5EF4-FFF2-40B4-BE49-F238E27FC236}">
                <a16:creationId xmlns:a16="http://schemas.microsoft.com/office/drawing/2014/main" id="{EA8C1347-139B-8CC6-DD74-D6C17D42267E}"/>
              </a:ext>
            </a:extLst>
          </p:cNvPr>
          <p:cNvSpPr/>
          <p:nvPr/>
        </p:nvSpPr>
        <p:spPr>
          <a:xfrm>
            <a:off x="10108317" y="2822854"/>
            <a:ext cx="685800" cy="19050"/>
          </a:xfrm>
          <a:prstGeom prst="roundRect">
            <a:avLst>
              <a:gd name="adj" fmla="val 50000"/>
            </a:avLst>
          </a:prstGeom>
          <a:solidFill>
            <a:schemeClr val="dk1"/>
          </a:solidFill>
          <a:ln>
            <a:solidFill>
              <a:schemeClr val="tx1">
                <a:lumMod val="50000"/>
                <a:lumOff val="50000"/>
              </a:schemeClr>
            </a:solidFill>
          </a:ln>
        </p:spPr>
        <p:txBody>
          <a:bodyPr lIns="109700" tIns="54850" rIns="109700" bIns="54850" anchor="ctr"/>
          <a:lstStyle/>
          <a:p>
            <a:pPr algn="ctr" defTabSz="914034" eaLnBrk="1" fontAlgn="auto" hangingPunct="1">
              <a:spcBef>
                <a:spcPts val="0"/>
              </a:spcBef>
              <a:spcAft>
                <a:spcPts val="0"/>
              </a:spcAft>
              <a:defRPr/>
            </a:pPr>
            <a:endParaRPr sz="1600">
              <a:solidFill>
                <a:schemeClr val="dk1"/>
              </a:solidFill>
              <a:latin typeface="Calibri"/>
              <a:ea typeface="Calibri"/>
              <a:cs typeface="Calibri"/>
              <a:sym typeface="Calibri"/>
            </a:endParaRPr>
          </a:p>
        </p:txBody>
      </p:sp>
      <p:sp>
        <p:nvSpPr>
          <p:cNvPr id="15" name="Shape 748">
            <a:extLst>
              <a:ext uri="{FF2B5EF4-FFF2-40B4-BE49-F238E27FC236}">
                <a16:creationId xmlns:a16="http://schemas.microsoft.com/office/drawing/2014/main" id="{0AB7A81C-5952-C007-A99B-D34BD03A12DB}"/>
              </a:ext>
            </a:extLst>
          </p:cNvPr>
          <p:cNvSpPr>
            <a:spLocks noChangeArrowheads="1"/>
          </p:cNvSpPr>
          <p:nvPr/>
        </p:nvSpPr>
        <p:spPr bwMode="auto">
          <a:xfrm>
            <a:off x="781957" y="1829040"/>
            <a:ext cx="1695450" cy="2490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16" name="Content Placeholder 2">
            <a:extLst>
              <a:ext uri="{FF2B5EF4-FFF2-40B4-BE49-F238E27FC236}">
                <a16:creationId xmlns:a16="http://schemas.microsoft.com/office/drawing/2014/main" id="{15130A57-3AF6-7640-D53F-79E09E00CEB9}"/>
              </a:ext>
            </a:extLst>
          </p:cNvPr>
          <p:cNvSpPr txBox="1">
            <a:spLocks/>
          </p:cNvSpPr>
          <p:nvPr/>
        </p:nvSpPr>
        <p:spPr>
          <a:xfrm>
            <a:off x="723342" y="4635633"/>
            <a:ext cx="10570832" cy="1572762"/>
          </a:xfrm>
          <a:prstGeom prst="rect">
            <a:avLst/>
          </a:prstGeom>
        </p:spPr>
        <p:txBody>
          <a:bodyPr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400" dirty="0"/>
              <a:t>Your application should include a </a:t>
            </a:r>
            <a:r>
              <a:rPr lang="en-GB" sz="1200" b="1" u="sng" dirty="0">
                <a:solidFill>
                  <a:srgbClr val="20ADB7"/>
                </a:solidFill>
                <a:ea typeface="Lato"/>
                <a:cs typeface="Lato"/>
                <a:hlinkClick r:id="rId15">
                  <a:extLst>
                    <a:ext uri="{A12FA001-AC4F-418D-AE19-62706E023703}">
                      <ahyp:hlinkClr xmlns:ahyp="http://schemas.microsoft.com/office/drawing/2018/hyperlinkcolor" val="tx"/>
                    </a:ext>
                  </a:extLst>
                </a:hlinkClick>
              </a:rPr>
              <a:t>Course Information Form</a:t>
            </a:r>
            <a:r>
              <a:rPr lang="en-GB" sz="1200" b="1" u="sng" dirty="0">
                <a:solidFill>
                  <a:srgbClr val="20ADB7"/>
                </a:solidFill>
                <a:ea typeface="Lato"/>
                <a:cs typeface="Lato"/>
              </a:rPr>
              <a:t> </a:t>
            </a:r>
            <a:r>
              <a:rPr lang="en-GB" sz="1400" dirty="0"/>
              <a:t>which has been completed and certified by your university or training institution.</a:t>
            </a:r>
          </a:p>
          <a:p>
            <a:r>
              <a:rPr lang="en-GB" sz="1400" dirty="0"/>
              <a:t>The Course Information Form is not part of the online application and will need to be</a:t>
            </a:r>
            <a:r>
              <a:rPr lang="en-GB" sz="1500" b="1" u="sng" dirty="0">
                <a:solidFill>
                  <a:srgbClr val="20ADB7"/>
                </a:solidFill>
                <a:ea typeface="Lato"/>
                <a:cs typeface="Lato"/>
              </a:rPr>
              <a:t> </a:t>
            </a:r>
            <a:r>
              <a:rPr lang="en-GB" sz="1300" b="1" u="sng" dirty="0">
                <a:solidFill>
                  <a:srgbClr val="20ADB7"/>
                </a:solidFill>
                <a:ea typeface="Lato"/>
                <a:cs typeface="Lato"/>
                <a:hlinkClick r:id="rId15">
                  <a:extLst>
                    <a:ext uri="{A12FA001-AC4F-418D-AE19-62706E023703}">
                      <ahyp:hlinkClr xmlns:ahyp="http://schemas.microsoft.com/office/drawing/2018/hyperlinkcolor" val="tx"/>
                    </a:ext>
                  </a:extLst>
                </a:hlinkClick>
              </a:rPr>
              <a:t>downloaded from our HCPC website</a:t>
            </a:r>
            <a:r>
              <a:rPr lang="en-GB" sz="1400" dirty="0"/>
              <a:t>. It should be sent to your university or training institution for completion and uploaded as part of your online application.</a:t>
            </a:r>
          </a:p>
          <a:p>
            <a:r>
              <a:rPr lang="en-GB" sz="1400" dirty="0"/>
              <a:t>The Course Information Form provides us with details of theoretical and practical content of the courses you have successfully completed. We will use it to determine whether your qualifications are comparable to our standards of proficiency for the profession you are applying to join.</a:t>
            </a:r>
            <a:endParaRPr lang="en-GB" sz="1800" b="1" dirty="0"/>
          </a:p>
        </p:txBody>
      </p:sp>
    </p:spTree>
    <p:extLst>
      <p:ext uri="{BB962C8B-B14F-4D97-AF65-F5344CB8AC3E}">
        <p14:creationId xmlns:p14="http://schemas.microsoft.com/office/powerpoint/2010/main" val="1471475272"/>
      </p:ext>
    </p:extLst>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500"/>
                                        <p:tgtEl>
                                          <p:spTgt spid="3">
                                            <p:txEl>
                                              <p:pRg st="0" end="0"/>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500"/>
                                        <p:tgtEl>
                                          <p:spTgt spid="3">
                                            <p:txEl>
                                              <p:pRg st="1" end="1"/>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animEffect transition="in" filter="fade">
                                      <p:cBhvr>
                                        <p:cTn id="23" dur="500"/>
                                        <p:tgtEl>
                                          <p:spTgt spid="4">
                                            <p:txEl>
                                              <p:pRg st="0" end="0"/>
                                            </p:txEl>
                                          </p:spTgt>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4">
                                            <p:txEl>
                                              <p:pRg st="1" end="1"/>
                                            </p:txEl>
                                          </p:spTgt>
                                        </p:tgtEl>
                                        <p:attrNameLst>
                                          <p:attrName>style.visibility</p:attrName>
                                        </p:attrNameLst>
                                      </p:cBhvr>
                                      <p:to>
                                        <p:strVal val="visible"/>
                                      </p:to>
                                    </p:set>
                                    <p:animEffect transition="in" filter="fade">
                                      <p:cBhvr>
                                        <p:cTn id="27" dur="500"/>
                                        <p:tgtEl>
                                          <p:spTgt spid="4">
                                            <p:txEl>
                                              <p:pRg st="1" end="1"/>
                                            </p:txEl>
                                          </p:spTgt>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animEffect transition="in" filter="fade">
                                      <p:cBhvr>
                                        <p:cTn id="31" dur="500"/>
                                        <p:tgtEl>
                                          <p:spTgt spid="5">
                                            <p:txEl>
                                              <p:pRg st="0" end="0"/>
                                            </p:txEl>
                                          </p:spTgt>
                                        </p:tgtEl>
                                      </p:cBhvr>
                                    </p:animEffect>
                                  </p:childTnLst>
                                </p:cTn>
                              </p:par>
                            </p:childTnLst>
                          </p:cTn>
                        </p:par>
                        <p:par>
                          <p:cTn id="32" fill="hold">
                            <p:stCondLst>
                              <p:cond delay="3500"/>
                            </p:stCondLst>
                            <p:childTnLst>
                              <p:par>
                                <p:cTn id="33" presetID="10" presetClass="entr" presetSubtype="0" fill="hold" nodeType="afterEffect">
                                  <p:stCondLst>
                                    <p:cond delay="0"/>
                                  </p:stCondLst>
                                  <p:childTnLst>
                                    <p:set>
                                      <p:cBhvr>
                                        <p:cTn id="34" dur="1" fill="hold">
                                          <p:stCondLst>
                                            <p:cond delay="0"/>
                                          </p:stCondLst>
                                        </p:cTn>
                                        <p:tgtEl>
                                          <p:spTgt spid="5">
                                            <p:txEl>
                                              <p:pRg st="1" end="1"/>
                                            </p:txEl>
                                          </p:spTgt>
                                        </p:tgtEl>
                                        <p:attrNameLst>
                                          <p:attrName>style.visibility</p:attrName>
                                        </p:attrNameLst>
                                      </p:cBhvr>
                                      <p:to>
                                        <p:strVal val="visible"/>
                                      </p:to>
                                    </p:set>
                                    <p:animEffect transition="in" filter="fade">
                                      <p:cBhvr>
                                        <p:cTn id="35" dur="500"/>
                                        <p:tgtEl>
                                          <p:spTgt spid="5">
                                            <p:txEl>
                                              <p:pRg st="1" end="1"/>
                                            </p:txEl>
                                          </p:spTgt>
                                        </p:tgtEl>
                                      </p:cBhvr>
                                    </p:animEffect>
                                  </p:childTnLst>
                                </p:cTn>
                              </p:par>
                            </p:childTnLst>
                          </p:cTn>
                        </p:par>
                        <p:par>
                          <p:cTn id="36" fill="hold">
                            <p:stCondLst>
                              <p:cond delay="4000"/>
                            </p:stCondLst>
                            <p:childTnLst>
                              <p:par>
                                <p:cTn id="37" presetID="10" presetClass="entr" presetSubtype="0" fill="hold" nodeType="afterEffect">
                                  <p:stCondLst>
                                    <p:cond delay="0"/>
                                  </p:stCondLst>
                                  <p:childTnLst>
                                    <p:set>
                                      <p:cBhvr>
                                        <p:cTn id="38" dur="1" fill="hold">
                                          <p:stCondLst>
                                            <p:cond delay="0"/>
                                          </p:stCondLst>
                                        </p:cTn>
                                        <p:tgtEl>
                                          <p:spTgt spid="6">
                                            <p:txEl>
                                              <p:pRg st="0" end="0"/>
                                            </p:txEl>
                                          </p:spTgt>
                                        </p:tgtEl>
                                        <p:attrNameLst>
                                          <p:attrName>style.visibility</p:attrName>
                                        </p:attrNameLst>
                                      </p:cBhvr>
                                      <p:to>
                                        <p:strVal val="visible"/>
                                      </p:to>
                                    </p:set>
                                    <p:animEffect transition="in" filter="fade">
                                      <p:cBhvr>
                                        <p:cTn id="39" dur="500"/>
                                        <p:tgtEl>
                                          <p:spTgt spid="6">
                                            <p:txEl>
                                              <p:pRg st="0" end="0"/>
                                            </p:txEl>
                                          </p:spTgt>
                                        </p:tgtEl>
                                      </p:cBhvr>
                                    </p:animEffect>
                                  </p:childTnLst>
                                </p:cTn>
                              </p:par>
                            </p:childTnLst>
                          </p:cTn>
                        </p:par>
                        <p:par>
                          <p:cTn id="40" fill="hold">
                            <p:stCondLst>
                              <p:cond delay="4500"/>
                            </p:stCondLst>
                            <p:childTnLst>
                              <p:par>
                                <p:cTn id="41" presetID="10" presetClass="entr" presetSubtype="0" fill="hold" nodeType="afterEffect">
                                  <p:stCondLst>
                                    <p:cond delay="0"/>
                                  </p:stCondLst>
                                  <p:childTnLst>
                                    <p:set>
                                      <p:cBhvr>
                                        <p:cTn id="42" dur="1" fill="hold">
                                          <p:stCondLst>
                                            <p:cond delay="0"/>
                                          </p:stCondLst>
                                        </p:cTn>
                                        <p:tgtEl>
                                          <p:spTgt spid="6">
                                            <p:txEl>
                                              <p:pRg st="1" end="1"/>
                                            </p:txEl>
                                          </p:spTgt>
                                        </p:tgtEl>
                                        <p:attrNameLst>
                                          <p:attrName>style.visibility</p:attrName>
                                        </p:attrNameLst>
                                      </p:cBhvr>
                                      <p:to>
                                        <p:strVal val="visible"/>
                                      </p:to>
                                    </p:set>
                                    <p:animEffect transition="in" filter="fade">
                                      <p:cBhvr>
                                        <p:cTn id="43" dur="500"/>
                                        <p:tgtEl>
                                          <p:spTgt spid="6">
                                            <p:txEl>
                                              <p:pRg st="1" end="1"/>
                                            </p:txEl>
                                          </p:spTgt>
                                        </p:tgtEl>
                                      </p:cBhvr>
                                    </p:animEffect>
                                  </p:childTnLst>
                                </p:cTn>
                              </p:par>
                            </p:childTnLst>
                          </p:cTn>
                        </p:par>
                        <p:par>
                          <p:cTn id="44" fill="hold">
                            <p:stCondLst>
                              <p:cond delay="5000"/>
                            </p:stCondLst>
                            <p:childTnLst>
                              <p:par>
                                <p:cTn id="45" presetID="10" presetClass="entr" presetSubtype="0" fill="hold" nodeType="afterEffect">
                                  <p:stCondLst>
                                    <p:cond delay="0"/>
                                  </p:stCondLst>
                                  <p:childTnLst>
                                    <p:set>
                                      <p:cBhvr>
                                        <p:cTn id="46" dur="1" fill="hold">
                                          <p:stCondLst>
                                            <p:cond delay="0"/>
                                          </p:stCondLst>
                                        </p:cTn>
                                        <p:tgtEl>
                                          <p:spTgt spid="7">
                                            <p:txEl>
                                              <p:pRg st="0" end="0"/>
                                            </p:txEl>
                                          </p:spTgt>
                                        </p:tgtEl>
                                        <p:attrNameLst>
                                          <p:attrName>style.visibility</p:attrName>
                                        </p:attrNameLst>
                                      </p:cBhvr>
                                      <p:to>
                                        <p:strVal val="visible"/>
                                      </p:to>
                                    </p:set>
                                    <p:animEffect transition="in" filter="fade">
                                      <p:cBhvr>
                                        <p:cTn id="47" dur="500"/>
                                        <p:tgtEl>
                                          <p:spTgt spid="7">
                                            <p:txEl>
                                              <p:pRg st="0" end="0"/>
                                            </p:txEl>
                                          </p:spTgt>
                                        </p:tgtEl>
                                      </p:cBhvr>
                                    </p:animEffect>
                                  </p:childTnLst>
                                </p:cTn>
                              </p:par>
                            </p:childTnLst>
                          </p:cTn>
                        </p:par>
                        <p:par>
                          <p:cTn id="48" fill="hold">
                            <p:stCondLst>
                              <p:cond delay="5500"/>
                            </p:stCondLst>
                            <p:childTnLst>
                              <p:par>
                                <p:cTn id="49" presetID="10" presetClass="entr" presetSubtype="0" fill="hold" nodeType="afterEffect">
                                  <p:stCondLst>
                                    <p:cond delay="0"/>
                                  </p:stCondLst>
                                  <p:childTnLst>
                                    <p:set>
                                      <p:cBhvr>
                                        <p:cTn id="50" dur="1" fill="hold">
                                          <p:stCondLst>
                                            <p:cond delay="0"/>
                                          </p:stCondLst>
                                        </p:cTn>
                                        <p:tgtEl>
                                          <p:spTgt spid="7">
                                            <p:txEl>
                                              <p:pRg st="1" end="1"/>
                                            </p:txEl>
                                          </p:spTgt>
                                        </p:tgtEl>
                                        <p:attrNameLst>
                                          <p:attrName>style.visibility</p:attrName>
                                        </p:attrNameLst>
                                      </p:cBhvr>
                                      <p:to>
                                        <p:strVal val="visible"/>
                                      </p:to>
                                    </p:set>
                                    <p:animEffect transition="in" filter="fade">
                                      <p:cBhvr>
                                        <p:cTn id="51" dur="500"/>
                                        <p:tgtEl>
                                          <p:spTgt spid="7">
                                            <p:txEl>
                                              <p:pRg st="1" end="1"/>
                                            </p:txEl>
                                          </p:spTgt>
                                        </p:tgtEl>
                                      </p:cBhvr>
                                    </p:animEffect>
                                  </p:childTnLst>
                                </p:cTn>
                              </p:par>
                            </p:childTnLst>
                          </p:cTn>
                        </p:par>
                        <p:par>
                          <p:cTn id="52" fill="hold">
                            <p:stCondLst>
                              <p:cond delay="6000"/>
                            </p:stCondLst>
                            <p:childTnLst>
                              <p:par>
                                <p:cTn id="53" presetID="22" presetClass="entr" presetSubtype="8" fill="hold" nodeType="afterEffect">
                                  <p:stCondLst>
                                    <p:cond delay="0"/>
                                  </p:stCondLst>
                                  <p:childTnLst>
                                    <p:set>
                                      <p:cBhvr>
                                        <p:cTn id="54" dur="1" fill="hold">
                                          <p:stCondLst>
                                            <p:cond delay="0"/>
                                          </p:stCondLst>
                                        </p:cTn>
                                        <p:tgtEl>
                                          <p:spTgt spid="19">
                                            <p:txEl>
                                              <p:pRg st="0" end="0"/>
                                            </p:txEl>
                                          </p:spTgt>
                                        </p:tgtEl>
                                        <p:attrNameLst>
                                          <p:attrName>style.visibility</p:attrName>
                                        </p:attrNameLst>
                                      </p:cBhvr>
                                      <p:to>
                                        <p:strVal val="visible"/>
                                      </p:to>
                                    </p:set>
                                    <p:animEffect transition="in" filter="wipe(left)">
                                      <p:cBhvr>
                                        <p:cTn id="55" dur="500"/>
                                        <p:tgtEl>
                                          <p:spTgt spid="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build="p"/>
      <p:bldP spid="4" grpId="0" build="p"/>
      <p:bldP spid="5" grpId="0" build="p"/>
      <p:bldP spid="6" grpId="0" build="p"/>
      <p:bldP spid="7" grpId="0" build="p"/>
      <p:bldP spid="19"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71" name="Shape 760">
            <a:extLst>
              <a:ext uri="{FF2B5EF4-FFF2-40B4-BE49-F238E27FC236}">
                <a16:creationId xmlns:a16="http://schemas.microsoft.com/office/drawing/2014/main" id="{60008F33-091D-8D53-FD0D-1C6FFD3A3AE9}"/>
              </a:ext>
            </a:extLst>
          </p:cNvPr>
          <p:cNvSpPr>
            <a:spLocks noChangeArrowheads="1"/>
          </p:cNvSpPr>
          <p:nvPr/>
        </p:nvSpPr>
        <p:spPr bwMode="auto">
          <a:xfrm>
            <a:off x="2566827" y="1832754"/>
            <a:ext cx="1695450" cy="2490788"/>
          </a:xfrm>
          <a:prstGeom prst="rect">
            <a:avLst/>
          </a:prstGeom>
          <a:gradFill rotWithShape="0">
            <a:gsLst>
              <a:gs pos="0">
                <a:srgbClr val="20ADB7"/>
              </a:gs>
              <a:gs pos="27000">
                <a:srgbClr val="20ADB7"/>
              </a:gs>
              <a:gs pos="100000">
                <a:srgbClr val="EEB523"/>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749" name="Shape 749">
            <a:extLst>
              <a:ext uri="{FF2B5EF4-FFF2-40B4-BE49-F238E27FC236}">
                <a16:creationId xmlns:a16="http://schemas.microsoft.com/office/drawing/2014/main" id="{EBE4A711-ACC7-B0D4-7D46-0AFC12FE8625}"/>
              </a:ext>
            </a:extLst>
          </p:cNvPr>
          <p:cNvSpPr/>
          <p:nvPr/>
        </p:nvSpPr>
        <p:spPr>
          <a:xfrm>
            <a:off x="3084106" y="2813329"/>
            <a:ext cx="685800" cy="19050"/>
          </a:xfrm>
          <a:prstGeom prst="roundRect">
            <a:avLst>
              <a:gd name="adj" fmla="val 50000"/>
            </a:avLst>
          </a:prstGeom>
          <a:solidFill>
            <a:schemeClr val="bg1"/>
          </a:solidFill>
          <a:ln>
            <a:solidFill>
              <a:schemeClr val="bg1"/>
            </a:solidFill>
          </a:ln>
        </p:spPr>
        <p:txBody>
          <a:bodyPr lIns="109700" tIns="54850" rIns="109700" bIns="54850" anchor="ctr"/>
          <a:lstStyle/>
          <a:p>
            <a:pPr algn="ctr" defTabSz="914034" eaLnBrk="1" fontAlgn="auto" hangingPunct="1">
              <a:spcBef>
                <a:spcPts val="0"/>
              </a:spcBef>
              <a:spcAft>
                <a:spcPts val="0"/>
              </a:spcAft>
              <a:defRPr/>
            </a:pPr>
            <a:endParaRPr sz="1600">
              <a:solidFill>
                <a:schemeClr val="dk1"/>
              </a:solidFill>
              <a:latin typeface="Calibri"/>
              <a:ea typeface="Calibri"/>
              <a:cs typeface="Calibri"/>
              <a:sym typeface="Calibri"/>
            </a:endParaRPr>
          </a:p>
        </p:txBody>
      </p:sp>
      <p:sp>
        <p:nvSpPr>
          <p:cNvPr id="19463" name="Shape 752">
            <a:extLst>
              <a:ext uri="{FF2B5EF4-FFF2-40B4-BE49-F238E27FC236}">
                <a16:creationId xmlns:a16="http://schemas.microsoft.com/office/drawing/2014/main" id="{80920ADA-01D4-5E0F-13E6-22D278514389}"/>
              </a:ext>
            </a:extLst>
          </p:cNvPr>
          <p:cNvSpPr>
            <a:spLocks noChangeArrowheads="1"/>
          </p:cNvSpPr>
          <p:nvPr/>
        </p:nvSpPr>
        <p:spPr bwMode="auto">
          <a:xfrm>
            <a:off x="4313444" y="1832754"/>
            <a:ext cx="1695450" cy="2490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753" name="Shape 753">
            <a:extLst>
              <a:ext uri="{FF2B5EF4-FFF2-40B4-BE49-F238E27FC236}">
                <a16:creationId xmlns:a16="http://schemas.microsoft.com/office/drawing/2014/main" id="{01CD603C-2ED9-550D-5F41-EB882B7FBADB}"/>
              </a:ext>
            </a:extLst>
          </p:cNvPr>
          <p:cNvSpPr/>
          <p:nvPr/>
        </p:nvSpPr>
        <p:spPr>
          <a:xfrm>
            <a:off x="4823031" y="2815417"/>
            <a:ext cx="685800" cy="19050"/>
          </a:xfrm>
          <a:prstGeom prst="roundRect">
            <a:avLst>
              <a:gd name="adj" fmla="val 50000"/>
            </a:avLst>
          </a:prstGeom>
          <a:solidFill>
            <a:schemeClr val="dk1"/>
          </a:solidFill>
          <a:ln>
            <a:solidFill>
              <a:schemeClr val="tx1">
                <a:lumMod val="50000"/>
                <a:lumOff val="50000"/>
              </a:schemeClr>
            </a:solidFill>
          </a:ln>
        </p:spPr>
        <p:txBody>
          <a:bodyPr lIns="109700" tIns="54850" rIns="109700" bIns="54850" anchor="ctr"/>
          <a:lstStyle/>
          <a:p>
            <a:pPr algn="ctr" defTabSz="914034" eaLnBrk="1" fontAlgn="auto" hangingPunct="1">
              <a:spcBef>
                <a:spcPts val="0"/>
              </a:spcBef>
              <a:spcAft>
                <a:spcPts val="0"/>
              </a:spcAft>
              <a:defRPr/>
            </a:pPr>
            <a:endParaRPr sz="1600">
              <a:solidFill>
                <a:schemeClr val="dk1"/>
              </a:solidFill>
              <a:latin typeface="Calibri"/>
              <a:ea typeface="Calibri"/>
              <a:cs typeface="Calibri"/>
              <a:sym typeface="Calibri"/>
            </a:endParaRPr>
          </a:p>
        </p:txBody>
      </p:sp>
      <p:sp>
        <p:nvSpPr>
          <p:cNvPr id="19467" name="Shape 756">
            <a:extLst>
              <a:ext uri="{FF2B5EF4-FFF2-40B4-BE49-F238E27FC236}">
                <a16:creationId xmlns:a16="http://schemas.microsoft.com/office/drawing/2014/main" id="{48D86C09-E6DA-16A6-2302-072C52A39027}"/>
              </a:ext>
            </a:extLst>
          </p:cNvPr>
          <p:cNvSpPr>
            <a:spLocks noChangeArrowheads="1"/>
          </p:cNvSpPr>
          <p:nvPr/>
        </p:nvSpPr>
        <p:spPr bwMode="auto">
          <a:xfrm>
            <a:off x="6083506" y="1832754"/>
            <a:ext cx="1695450" cy="2490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757" name="Shape 757">
            <a:extLst>
              <a:ext uri="{FF2B5EF4-FFF2-40B4-BE49-F238E27FC236}">
                <a16:creationId xmlns:a16="http://schemas.microsoft.com/office/drawing/2014/main" id="{F4AEFBB7-BCF2-F668-5AF8-39BB42C0A87F}"/>
              </a:ext>
            </a:extLst>
          </p:cNvPr>
          <p:cNvSpPr/>
          <p:nvPr/>
        </p:nvSpPr>
        <p:spPr>
          <a:xfrm>
            <a:off x="6593094" y="2815417"/>
            <a:ext cx="685800" cy="19050"/>
          </a:xfrm>
          <a:prstGeom prst="roundRect">
            <a:avLst>
              <a:gd name="adj" fmla="val 50000"/>
            </a:avLst>
          </a:prstGeom>
          <a:solidFill>
            <a:schemeClr val="dk1"/>
          </a:solidFill>
          <a:ln>
            <a:solidFill>
              <a:schemeClr val="tx1">
                <a:lumMod val="50000"/>
                <a:lumOff val="50000"/>
              </a:schemeClr>
            </a:solidFill>
          </a:ln>
        </p:spPr>
        <p:txBody>
          <a:bodyPr lIns="109700" tIns="54850" rIns="109700" bIns="54850" anchor="ctr"/>
          <a:lstStyle/>
          <a:p>
            <a:pPr algn="ctr" defTabSz="914034" eaLnBrk="1" fontAlgn="auto" hangingPunct="1">
              <a:spcBef>
                <a:spcPts val="0"/>
              </a:spcBef>
              <a:spcAft>
                <a:spcPts val="0"/>
              </a:spcAft>
              <a:defRPr/>
            </a:pPr>
            <a:endParaRPr sz="1600">
              <a:solidFill>
                <a:schemeClr val="dk1"/>
              </a:solidFill>
              <a:latin typeface="Calibri"/>
              <a:ea typeface="Calibri"/>
              <a:cs typeface="Calibri"/>
              <a:sym typeface="Calibri"/>
            </a:endParaRPr>
          </a:p>
        </p:txBody>
      </p:sp>
      <p:sp>
        <p:nvSpPr>
          <p:cNvPr id="19472" name="Shape 761">
            <a:extLst>
              <a:ext uri="{FF2B5EF4-FFF2-40B4-BE49-F238E27FC236}">
                <a16:creationId xmlns:a16="http://schemas.microsoft.com/office/drawing/2014/main" id="{AD5D6BB0-948F-E36F-6D37-2A40087AC99C}"/>
              </a:ext>
            </a:extLst>
          </p:cNvPr>
          <p:cNvSpPr>
            <a:spLocks noChangeArrowheads="1"/>
          </p:cNvSpPr>
          <p:nvPr/>
        </p:nvSpPr>
        <p:spPr bwMode="auto">
          <a:xfrm>
            <a:off x="1346894" y="2810654"/>
            <a:ext cx="685800" cy="28575"/>
          </a:xfrm>
          <a:prstGeom prst="roundRect">
            <a:avLst>
              <a:gd name="adj" fmla="val 50000"/>
            </a:avLst>
          </a:prstGeom>
          <a:solidFill>
            <a:srgbClr val="20ADB7"/>
          </a:solidFill>
          <a:ln>
            <a:noFill/>
          </a:ln>
        </p:spPr>
        <p:txBody>
          <a:bodyPr lIns="109700" tIns="54850" rIns="109700" bIns="54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Calibri" panose="020F0502020204030204" pitchFamily="34" charset="0"/>
              <a:cs typeface="Calibri" panose="020F0502020204030204" pitchFamily="34" charset="0"/>
              <a:sym typeface="Calibri" panose="020F0502020204030204" pitchFamily="34" charset="0"/>
            </a:endParaRPr>
          </a:p>
        </p:txBody>
      </p:sp>
      <p:sp>
        <p:nvSpPr>
          <p:cNvPr id="19475" name="Shape 764">
            <a:extLst>
              <a:ext uri="{FF2B5EF4-FFF2-40B4-BE49-F238E27FC236}">
                <a16:creationId xmlns:a16="http://schemas.microsoft.com/office/drawing/2014/main" id="{F6976B19-4392-D9DC-B0A2-7C77ACA14ECB}"/>
              </a:ext>
            </a:extLst>
          </p:cNvPr>
          <p:cNvSpPr>
            <a:spLocks noChangeArrowheads="1"/>
          </p:cNvSpPr>
          <p:nvPr/>
        </p:nvSpPr>
        <p:spPr bwMode="auto">
          <a:xfrm>
            <a:off x="7840551" y="1832754"/>
            <a:ext cx="1695450" cy="2490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765" name="Shape 765">
            <a:extLst>
              <a:ext uri="{FF2B5EF4-FFF2-40B4-BE49-F238E27FC236}">
                <a16:creationId xmlns:a16="http://schemas.microsoft.com/office/drawing/2014/main" id="{ADDAD1E7-D274-C7CA-5D52-D7D81E0B658E}"/>
              </a:ext>
            </a:extLst>
          </p:cNvPr>
          <p:cNvSpPr/>
          <p:nvPr/>
        </p:nvSpPr>
        <p:spPr>
          <a:xfrm>
            <a:off x="8350139" y="2815417"/>
            <a:ext cx="685800" cy="19050"/>
          </a:xfrm>
          <a:prstGeom prst="roundRect">
            <a:avLst>
              <a:gd name="adj" fmla="val 50000"/>
            </a:avLst>
          </a:prstGeom>
          <a:solidFill>
            <a:schemeClr val="dk1"/>
          </a:solidFill>
          <a:ln>
            <a:solidFill>
              <a:schemeClr val="tx1">
                <a:lumMod val="50000"/>
                <a:lumOff val="50000"/>
              </a:schemeClr>
            </a:solidFill>
          </a:ln>
        </p:spPr>
        <p:txBody>
          <a:bodyPr lIns="109700" tIns="54850" rIns="109700" bIns="54850" anchor="ctr"/>
          <a:lstStyle/>
          <a:p>
            <a:pPr algn="ctr" defTabSz="914034" eaLnBrk="1" fontAlgn="auto" hangingPunct="1">
              <a:spcBef>
                <a:spcPts val="0"/>
              </a:spcBef>
              <a:spcAft>
                <a:spcPts val="0"/>
              </a:spcAft>
              <a:defRPr/>
            </a:pPr>
            <a:endParaRPr sz="1600">
              <a:solidFill>
                <a:schemeClr val="dk1"/>
              </a:solidFill>
              <a:latin typeface="Calibri"/>
              <a:ea typeface="Calibri"/>
              <a:cs typeface="Calibri"/>
              <a:sym typeface="Calibri"/>
            </a:endParaRPr>
          </a:p>
        </p:txBody>
      </p:sp>
      <p:sp>
        <p:nvSpPr>
          <p:cNvPr id="2" name="Text Placeholder 1">
            <a:extLst>
              <a:ext uri="{FF2B5EF4-FFF2-40B4-BE49-F238E27FC236}">
                <a16:creationId xmlns:a16="http://schemas.microsoft.com/office/drawing/2014/main" id="{D37A699D-6D85-CA53-E76C-E3856F073726}"/>
              </a:ext>
            </a:extLst>
          </p:cNvPr>
          <p:cNvSpPr txBox="1">
            <a:spLocks/>
          </p:cNvSpPr>
          <p:nvPr/>
        </p:nvSpPr>
        <p:spPr>
          <a:xfrm>
            <a:off x="980031" y="2972579"/>
            <a:ext cx="1385936" cy="744543"/>
          </a:xfrm>
          <a:prstGeom prst="rect">
            <a:avLst/>
          </a:prstGeom>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914354">
              <a:buNone/>
              <a:defRPr/>
            </a:pPr>
            <a:r>
              <a:rPr lang="en-US" sz="2000" b="1" dirty="0">
                <a:solidFill>
                  <a:srgbClr val="20ADB7"/>
                </a:solidFill>
              </a:rPr>
              <a:t>Section 1</a:t>
            </a:r>
          </a:p>
          <a:p>
            <a:pPr marL="0" indent="0" algn="ctr" defTabSz="914354">
              <a:buNone/>
              <a:defRPr/>
            </a:pPr>
            <a:r>
              <a:rPr lang="en-US" sz="1600" dirty="0">
                <a:solidFill>
                  <a:schemeClr val="tx1">
                    <a:lumMod val="50000"/>
                    <a:lumOff val="50000"/>
                  </a:schemeClr>
                </a:solidFill>
              </a:rPr>
              <a:t>Your details</a:t>
            </a:r>
          </a:p>
        </p:txBody>
      </p:sp>
      <p:sp>
        <p:nvSpPr>
          <p:cNvPr id="3" name="Text Placeholder 1">
            <a:extLst>
              <a:ext uri="{FF2B5EF4-FFF2-40B4-BE49-F238E27FC236}">
                <a16:creationId xmlns:a16="http://schemas.microsoft.com/office/drawing/2014/main" id="{A325FD1F-277A-7E06-9A95-3A83EBE36CC3}"/>
              </a:ext>
            </a:extLst>
          </p:cNvPr>
          <p:cNvSpPr txBox="1">
            <a:spLocks/>
          </p:cNvSpPr>
          <p:nvPr/>
        </p:nvSpPr>
        <p:spPr>
          <a:xfrm>
            <a:off x="2746132" y="2972579"/>
            <a:ext cx="1245304" cy="936654"/>
          </a:xfrm>
          <a:prstGeom prst="rect">
            <a:avLst/>
          </a:prstGeom>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914354">
              <a:buNone/>
              <a:defRPr/>
            </a:pPr>
            <a:r>
              <a:rPr lang="en-US" sz="2000" b="1" dirty="0">
                <a:solidFill>
                  <a:schemeClr val="bg1"/>
                </a:solidFill>
              </a:rPr>
              <a:t>Section 2</a:t>
            </a:r>
          </a:p>
          <a:p>
            <a:pPr marL="0" indent="0" algn="ctr" defTabSz="914354">
              <a:buNone/>
              <a:defRPr/>
            </a:pPr>
            <a:r>
              <a:rPr lang="en-US" sz="1600" dirty="0">
                <a:solidFill>
                  <a:schemeClr val="bg1"/>
                </a:solidFill>
              </a:rPr>
              <a:t>Your qualification</a:t>
            </a:r>
          </a:p>
        </p:txBody>
      </p:sp>
      <p:sp>
        <p:nvSpPr>
          <p:cNvPr id="4" name="Text Placeholder 1">
            <a:extLst>
              <a:ext uri="{FF2B5EF4-FFF2-40B4-BE49-F238E27FC236}">
                <a16:creationId xmlns:a16="http://schemas.microsoft.com/office/drawing/2014/main" id="{E42F6672-6A59-CB46-81E4-7756945D5423}"/>
              </a:ext>
            </a:extLst>
          </p:cNvPr>
          <p:cNvSpPr txBox="1">
            <a:spLocks/>
          </p:cNvSpPr>
          <p:nvPr/>
        </p:nvSpPr>
        <p:spPr>
          <a:xfrm>
            <a:off x="4575688" y="2972579"/>
            <a:ext cx="1212070" cy="936654"/>
          </a:xfrm>
          <a:prstGeom prst="rect">
            <a:avLst/>
          </a:prstGeom>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914354">
              <a:buNone/>
              <a:defRPr/>
            </a:pPr>
            <a:r>
              <a:rPr lang="en-US" sz="2000" b="1" dirty="0">
                <a:solidFill>
                  <a:srgbClr val="20ADB7"/>
                </a:solidFill>
              </a:rPr>
              <a:t>Section 3</a:t>
            </a:r>
          </a:p>
          <a:p>
            <a:pPr marL="0" indent="0" algn="ctr" defTabSz="914354">
              <a:buNone/>
              <a:defRPr/>
            </a:pPr>
            <a:r>
              <a:rPr lang="en-US" sz="1600" dirty="0">
                <a:solidFill>
                  <a:schemeClr val="tx1">
                    <a:lumMod val="50000"/>
                    <a:lumOff val="50000"/>
                  </a:schemeClr>
                </a:solidFill>
              </a:rPr>
              <a:t>Professional experience</a:t>
            </a:r>
          </a:p>
        </p:txBody>
      </p:sp>
      <p:sp>
        <p:nvSpPr>
          <p:cNvPr id="5" name="Text Placeholder 1">
            <a:extLst>
              <a:ext uri="{FF2B5EF4-FFF2-40B4-BE49-F238E27FC236}">
                <a16:creationId xmlns:a16="http://schemas.microsoft.com/office/drawing/2014/main" id="{8E3B5555-9B5F-D0F1-8C44-FA40773802CE}"/>
              </a:ext>
            </a:extLst>
          </p:cNvPr>
          <p:cNvSpPr txBox="1">
            <a:spLocks/>
          </p:cNvSpPr>
          <p:nvPr/>
        </p:nvSpPr>
        <p:spPr>
          <a:xfrm>
            <a:off x="6157527" y="2972579"/>
            <a:ext cx="1572642" cy="1267186"/>
          </a:xfrm>
          <a:prstGeom prst="rect">
            <a:avLst/>
          </a:prstGeom>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914354">
              <a:buNone/>
              <a:defRPr/>
            </a:pPr>
            <a:r>
              <a:rPr lang="en-US" sz="2000" b="1" dirty="0">
                <a:solidFill>
                  <a:srgbClr val="20ADB7"/>
                </a:solidFill>
              </a:rPr>
              <a:t>Section 4</a:t>
            </a:r>
          </a:p>
          <a:p>
            <a:pPr marL="0" indent="0" algn="ctr" defTabSz="914354">
              <a:buNone/>
              <a:defRPr/>
            </a:pPr>
            <a:r>
              <a:rPr lang="en-US" sz="1600" dirty="0">
                <a:solidFill>
                  <a:schemeClr val="tx1">
                    <a:lumMod val="50000"/>
                    <a:lumOff val="50000"/>
                  </a:schemeClr>
                </a:solidFill>
              </a:rPr>
              <a:t>Professional registration and membership</a:t>
            </a:r>
          </a:p>
        </p:txBody>
      </p:sp>
      <p:sp>
        <p:nvSpPr>
          <p:cNvPr id="6" name="Text Placeholder 1">
            <a:extLst>
              <a:ext uri="{FF2B5EF4-FFF2-40B4-BE49-F238E27FC236}">
                <a16:creationId xmlns:a16="http://schemas.microsoft.com/office/drawing/2014/main" id="{8B8A4DA6-44CB-40E6-111B-D0BCB8003D0D}"/>
              </a:ext>
            </a:extLst>
          </p:cNvPr>
          <p:cNvSpPr txBox="1">
            <a:spLocks/>
          </p:cNvSpPr>
          <p:nvPr/>
        </p:nvSpPr>
        <p:spPr>
          <a:xfrm>
            <a:off x="8090035" y="2972579"/>
            <a:ext cx="1180433" cy="365508"/>
          </a:xfrm>
          <a:prstGeom prst="rect">
            <a:avLst/>
          </a:prstGeom>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914354">
              <a:buNone/>
              <a:defRPr/>
            </a:pPr>
            <a:r>
              <a:rPr lang="en-US" sz="2000" b="1">
                <a:solidFill>
                  <a:srgbClr val="20ADB7"/>
                </a:solidFill>
              </a:rPr>
              <a:t>Section 5</a:t>
            </a:r>
          </a:p>
          <a:p>
            <a:pPr marL="0" indent="0" algn="ctr" defTabSz="914354">
              <a:buNone/>
              <a:defRPr/>
            </a:pPr>
            <a:r>
              <a:rPr lang="en-US" sz="1600">
                <a:solidFill>
                  <a:schemeClr val="tx1">
                    <a:lumMod val="50000"/>
                    <a:lumOff val="50000"/>
                  </a:schemeClr>
                </a:solidFill>
              </a:rPr>
              <a:t>English Language Proficiency</a:t>
            </a:r>
            <a:endParaRPr lang="en-US" sz="1600" dirty="0">
              <a:solidFill>
                <a:schemeClr val="tx1">
                  <a:lumMod val="50000"/>
                  <a:lumOff val="50000"/>
                </a:schemeClr>
              </a:solidFill>
            </a:endParaRPr>
          </a:p>
        </p:txBody>
      </p:sp>
      <p:sp>
        <p:nvSpPr>
          <p:cNvPr id="7" name="Text Placeholder 1">
            <a:extLst>
              <a:ext uri="{FF2B5EF4-FFF2-40B4-BE49-F238E27FC236}">
                <a16:creationId xmlns:a16="http://schemas.microsoft.com/office/drawing/2014/main" id="{B1940EF9-5B19-4B78-57B7-98AA93DEA32B}"/>
              </a:ext>
            </a:extLst>
          </p:cNvPr>
          <p:cNvSpPr txBox="1">
            <a:spLocks/>
          </p:cNvSpPr>
          <p:nvPr/>
        </p:nvSpPr>
        <p:spPr>
          <a:xfrm>
            <a:off x="9858991" y="2972579"/>
            <a:ext cx="1180433" cy="365508"/>
          </a:xfrm>
          <a:prstGeom prst="rect">
            <a:avLst/>
          </a:prstGeom>
        </p:spPr>
        <p:txBody>
          <a:bodyPr vert="horz" lIns="0" tIns="45720" rIns="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1050" kern="1200" baseline="0">
                <a:solidFill>
                  <a:schemeClr val="bg1">
                    <a:lumMod val="65000"/>
                  </a:schemeClr>
                </a:solidFill>
                <a:latin typeface="+mn-lt"/>
                <a:ea typeface="+mn-ea"/>
                <a:cs typeface="+mn-cs"/>
              </a:defRPr>
            </a:lvl1pPr>
            <a:lvl2pPr marL="457177"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Source Sans Pro" panose="020B0503030403020204" pitchFamily="34" charset="0"/>
                <a:ea typeface="+mn-ea"/>
                <a:cs typeface="+mn-cs"/>
              </a:defRPr>
            </a:lvl2pPr>
            <a:lvl3pPr marL="914354"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Source Sans Pro" panose="020B0503030403020204" pitchFamily="34" charset="0"/>
                <a:ea typeface="+mn-ea"/>
                <a:cs typeface="+mn-cs"/>
              </a:defRPr>
            </a:lvl3pPr>
            <a:lvl4pPr marL="1371531"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Source Sans Pro" panose="020B0503030403020204" pitchFamily="34" charset="0"/>
                <a:ea typeface="+mn-ea"/>
                <a:cs typeface="+mn-cs"/>
              </a:defRPr>
            </a:lvl4pPr>
            <a:lvl5pPr marL="1828709"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Source Sans Pro" panose="020B0503030403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defTabSz="914354">
              <a:defRPr/>
            </a:pPr>
            <a:r>
              <a:rPr lang="en-US" sz="2000" b="1" dirty="0">
                <a:solidFill>
                  <a:srgbClr val="20ADB7"/>
                </a:solidFill>
              </a:rPr>
              <a:t>Section 6</a:t>
            </a:r>
          </a:p>
          <a:p>
            <a:pPr algn="ctr" defTabSz="914354">
              <a:defRPr/>
            </a:pPr>
            <a:r>
              <a:rPr lang="en-US" sz="1600" dirty="0">
                <a:solidFill>
                  <a:schemeClr val="tx1">
                    <a:lumMod val="50000"/>
                    <a:lumOff val="50000"/>
                  </a:schemeClr>
                </a:solidFill>
              </a:rPr>
              <a:t>Declarations</a:t>
            </a:r>
          </a:p>
        </p:txBody>
      </p:sp>
      <p:pic>
        <p:nvPicPr>
          <p:cNvPr id="8" name="Graphic 7">
            <a:extLst>
              <a:ext uri="{FF2B5EF4-FFF2-40B4-BE49-F238E27FC236}">
                <a16:creationId xmlns:a16="http://schemas.microsoft.com/office/drawing/2014/main" id="{AF0B51CE-8521-F7C8-6053-815FD0E0B8F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460088" y="2045831"/>
            <a:ext cx="519202" cy="593374"/>
          </a:xfrm>
          <a:prstGeom prst="rect">
            <a:avLst/>
          </a:prstGeom>
        </p:spPr>
      </p:pic>
      <p:pic>
        <p:nvPicPr>
          <p:cNvPr id="9" name="Graphic 8">
            <a:extLst>
              <a:ext uri="{FF2B5EF4-FFF2-40B4-BE49-F238E27FC236}">
                <a16:creationId xmlns:a16="http://schemas.microsoft.com/office/drawing/2014/main" id="{1F2B951D-B1C2-36DF-95EC-A2FD237FED82}"/>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148210" y="2065824"/>
            <a:ext cx="547523" cy="657028"/>
          </a:xfrm>
          <a:prstGeom prst="rect">
            <a:avLst/>
          </a:prstGeom>
        </p:spPr>
      </p:pic>
      <p:pic>
        <p:nvPicPr>
          <p:cNvPr id="10" name="Graphic 9">
            <a:extLst>
              <a:ext uri="{FF2B5EF4-FFF2-40B4-BE49-F238E27FC236}">
                <a16:creationId xmlns:a16="http://schemas.microsoft.com/office/drawing/2014/main" id="{AC6D3610-845B-1FF8-C8E8-B0233ABD1305}"/>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8432950" y="2200666"/>
            <a:ext cx="531856" cy="522186"/>
          </a:xfrm>
          <a:prstGeom prst="rect">
            <a:avLst/>
          </a:prstGeom>
        </p:spPr>
      </p:pic>
      <p:pic>
        <p:nvPicPr>
          <p:cNvPr id="11" name="Graphic 10">
            <a:extLst>
              <a:ext uri="{FF2B5EF4-FFF2-40B4-BE49-F238E27FC236}">
                <a16:creationId xmlns:a16="http://schemas.microsoft.com/office/drawing/2014/main" id="{55636D3C-B17A-B137-B97B-A3807FECAD68}"/>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6692600" y="2080974"/>
            <a:ext cx="520143" cy="641878"/>
          </a:xfrm>
          <a:prstGeom prst="rect">
            <a:avLst/>
          </a:prstGeom>
        </p:spPr>
      </p:pic>
      <p:pic>
        <p:nvPicPr>
          <p:cNvPr id="12" name="Graphic 11">
            <a:extLst>
              <a:ext uri="{FF2B5EF4-FFF2-40B4-BE49-F238E27FC236}">
                <a16:creationId xmlns:a16="http://schemas.microsoft.com/office/drawing/2014/main" id="{35127589-874F-CAB5-D656-5F431F77B82A}"/>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10126337" y="2129438"/>
            <a:ext cx="593414" cy="593414"/>
          </a:xfrm>
          <a:prstGeom prst="rect">
            <a:avLst/>
          </a:prstGeom>
        </p:spPr>
      </p:pic>
      <p:pic>
        <p:nvPicPr>
          <p:cNvPr id="13" name="Graphic 12">
            <a:extLst>
              <a:ext uri="{FF2B5EF4-FFF2-40B4-BE49-F238E27FC236}">
                <a16:creationId xmlns:a16="http://schemas.microsoft.com/office/drawing/2014/main" id="{A22B3B13-5066-AB42-BDBD-D97E61101D5F}"/>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4840781" y="2074830"/>
            <a:ext cx="648022" cy="648022"/>
          </a:xfrm>
          <a:prstGeom prst="rect">
            <a:avLst/>
          </a:prstGeom>
        </p:spPr>
      </p:pic>
      <p:sp>
        <p:nvSpPr>
          <p:cNvPr id="18" name="Title 7">
            <a:extLst>
              <a:ext uri="{FF2B5EF4-FFF2-40B4-BE49-F238E27FC236}">
                <a16:creationId xmlns:a16="http://schemas.microsoft.com/office/drawing/2014/main" id="{E6ECD314-378E-D16A-91B2-FF3E2735D3B6}"/>
              </a:ext>
            </a:extLst>
          </p:cNvPr>
          <p:cNvSpPr>
            <a:spLocks noGrp="1"/>
          </p:cNvSpPr>
          <p:nvPr>
            <p:ph type="title"/>
          </p:nvPr>
        </p:nvSpPr>
        <p:spPr>
          <a:xfrm>
            <a:off x="1524000" y="649605"/>
            <a:ext cx="9144000" cy="536575"/>
          </a:xfrm>
        </p:spPr>
        <p:txBody>
          <a:bodyPr rtlCol="0">
            <a:normAutofit fontScale="90000"/>
          </a:bodyPr>
          <a:lstStyle/>
          <a:p>
            <a:pPr defTabSz="914354" eaLnBrk="1" fontAlgn="auto" hangingPunct="1">
              <a:spcAft>
                <a:spcPts val="0"/>
              </a:spcAft>
              <a:defRPr/>
            </a:pPr>
            <a:r>
              <a:rPr lang="en-US" b="1" dirty="0"/>
              <a:t>APPLICATION PROCESS</a:t>
            </a:r>
            <a:endParaRPr lang="en-US" dirty="0"/>
          </a:p>
        </p:txBody>
      </p:sp>
      <p:sp>
        <p:nvSpPr>
          <p:cNvPr id="19" name="Text Placeholder 8">
            <a:extLst>
              <a:ext uri="{FF2B5EF4-FFF2-40B4-BE49-F238E27FC236}">
                <a16:creationId xmlns:a16="http://schemas.microsoft.com/office/drawing/2014/main" id="{AAF83F98-CDB3-6246-8E99-858216BC4D9D}"/>
              </a:ext>
            </a:extLst>
          </p:cNvPr>
          <p:cNvSpPr txBox="1">
            <a:spLocks/>
          </p:cNvSpPr>
          <p:nvPr/>
        </p:nvSpPr>
        <p:spPr>
          <a:xfrm>
            <a:off x="3096322" y="1316355"/>
            <a:ext cx="5999356" cy="408824"/>
          </a:xfrm>
          <a:prstGeom prst="rect">
            <a:avLst/>
          </a:prstGeom>
        </p:spPr>
        <p:txBody>
          <a:bodyPr/>
          <a:lstStyle>
            <a:lvl1pPr marL="228589" indent="-228589" algn="l" defTabSz="914354"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66" indent="-228589" algn="l" defTabSz="914354"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43" indent="-228589" algn="l" defTabSz="914354"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20"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297"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474"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51"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fontAlgn="auto">
              <a:spcAft>
                <a:spcPts val="0"/>
              </a:spcAft>
              <a:buFont typeface="Arial" panose="020B0604020202020204" pitchFamily="34" charset="0"/>
              <a:buNone/>
              <a:defRPr/>
            </a:pPr>
            <a:r>
              <a:rPr lang="en-US" sz="1800" dirty="0">
                <a:solidFill>
                  <a:schemeClr val="tx1">
                    <a:lumMod val="50000"/>
                    <a:lumOff val="50000"/>
                  </a:schemeClr>
                </a:solidFill>
              </a:rPr>
              <a:t>HOW TO APPLY VIA THE INTERNATIONAL APPLICATION ROUTE</a:t>
            </a:r>
          </a:p>
        </p:txBody>
      </p:sp>
      <p:sp>
        <p:nvSpPr>
          <p:cNvPr id="20" name="Shape 764">
            <a:extLst>
              <a:ext uri="{FF2B5EF4-FFF2-40B4-BE49-F238E27FC236}">
                <a16:creationId xmlns:a16="http://schemas.microsoft.com/office/drawing/2014/main" id="{16AF6DD0-B385-EB43-428D-09297C30F655}"/>
              </a:ext>
            </a:extLst>
          </p:cNvPr>
          <p:cNvSpPr>
            <a:spLocks noChangeArrowheads="1"/>
          </p:cNvSpPr>
          <p:nvPr/>
        </p:nvSpPr>
        <p:spPr bwMode="auto">
          <a:xfrm>
            <a:off x="9598724" y="1829040"/>
            <a:ext cx="1695450" cy="2490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21" name="Shape 765">
            <a:extLst>
              <a:ext uri="{FF2B5EF4-FFF2-40B4-BE49-F238E27FC236}">
                <a16:creationId xmlns:a16="http://schemas.microsoft.com/office/drawing/2014/main" id="{EA8C1347-139B-8CC6-DD74-D6C17D42267E}"/>
              </a:ext>
            </a:extLst>
          </p:cNvPr>
          <p:cNvSpPr/>
          <p:nvPr/>
        </p:nvSpPr>
        <p:spPr>
          <a:xfrm>
            <a:off x="10108317" y="2822854"/>
            <a:ext cx="685800" cy="19050"/>
          </a:xfrm>
          <a:prstGeom prst="roundRect">
            <a:avLst>
              <a:gd name="adj" fmla="val 50000"/>
            </a:avLst>
          </a:prstGeom>
          <a:solidFill>
            <a:schemeClr val="dk1"/>
          </a:solidFill>
          <a:ln>
            <a:solidFill>
              <a:schemeClr val="tx1">
                <a:lumMod val="50000"/>
                <a:lumOff val="50000"/>
              </a:schemeClr>
            </a:solidFill>
          </a:ln>
        </p:spPr>
        <p:txBody>
          <a:bodyPr lIns="109700" tIns="54850" rIns="109700" bIns="54850" anchor="ctr"/>
          <a:lstStyle/>
          <a:p>
            <a:pPr algn="ctr" defTabSz="914034" eaLnBrk="1" fontAlgn="auto" hangingPunct="1">
              <a:spcBef>
                <a:spcPts val="0"/>
              </a:spcBef>
              <a:spcAft>
                <a:spcPts val="0"/>
              </a:spcAft>
              <a:defRPr/>
            </a:pPr>
            <a:endParaRPr sz="1600">
              <a:solidFill>
                <a:schemeClr val="dk1"/>
              </a:solidFill>
              <a:latin typeface="Calibri"/>
              <a:ea typeface="Calibri"/>
              <a:cs typeface="Calibri"/>
              <a:sym typeface="Calibri"/>
            </a:endParaRPr>
          </a:p>
        </p:txBody>
      </p:sp>
      <p:sp>
        <p:nvSpPr>
          <p:cNvPr id="15" name="Shape 748">
            <a:extLst>
              <a:ext uri="{FF2B5EF4-FFF2-40B4-BE49-F238E27FC236}">
                <a16:creationId xmlns:a16="http://schemas.microsoft.com/office/drawing/2014/main" id="{0AB7A81C-5952-C007-A99B-D34BD03A12DB}"/>
              </a:ext>
            </a:extLst>
          </p:cNvPr>
          <p:cNvSpPr>
            <a:spLocks noChangeArrowheads="1"/>
          </p:cNvSpPr>
          <p:nvPr/>
        </p:nvSpPr>
        <p:spPr bwMode="auto">
          <a:xfrm>
            <a:off x="808263" y="1829040"/>
            <a:ext cx="1695450" cy="2490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16" name="Content Placeholder 2">
            <a:extLst>
              <a:ext uri="{FF2B5EF4-FFF2-40B4-BE49-F238E27FC236}">
                <a16:creationId xmlns:a16="http://schemas.microsoft.com/office/drawing/2014/main" id="{15130A57-3AF6-7640-D53F-79E09E00CEB9}"/>
              </a:ext>
            </a:extLst>
          </p:cNvPr>
          <p:cNvSpPr txBox="1">
            <a:spLocks/>
          </p:cNvSpPr>
          <p:nvPr/>
        </p:nvSpPr>
        <p:spPr>
          <a:xfrm>
            <a:off x="667587" y="4687360"/>
            <a:ext cx="10570832" cy="1732049"/>
          </a:xfrm>
          <a:prstGeom prst="rect">
            <a:avLst/>
          </a:prstGeom>
        </p:spPr>
        <p:txBody>
          <a:bodyPr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000" b="1" dirty="0">
                <a:solidFill>
                  <a:schemeClr val="tx1">
                    <a:lumMod val="65000"/>
                    <a:lumOff val="35000"/>
                  </a:schemeClr>
                </a:solidFill>
                <a:ea typeface="Lato"/>
                <a:cs typeface="Lato"/>
              </a:rPr>
              <a:t>The information provided should include:</a:t>
            </a:r>
          </a:p>
          <a:p>
            <a:r>
              <a:rPr lang="en-GB" sz="1400" dirty="0"/>
              <a:t>details of the course content;</a:t>
            </a:r>
          </a:p>
          <a:p>
            <a:r>
              <a:rPr lang="en-GB" sz="1400" dirty="0"/>
              <a:t>the number of theoretical and practical hours for each module or subject; and</a:t>
            </a:r>
          </a:p>
          <a:p>
            <a:r>
              <a:rPr lang="en-GB" sz="1400" dirty="0"/>
              <a:t>the assessment methods used.</a:t>
            </a:r>
          </a:p>
          <a:p>
            <a:r>
              <a:rPr lang="en-GB" sz="1400" dirty="0"/>
              <a:t>This information may be taken from a syllabus, but must only include parts of the course which you studied.</a:t>
            </a:r>
            <a:endParaRPr lang="en-GB" sz="1800" b="1" dirty="0"/>
          </a:p>
        </p:txBody>
      </p:sp>
    </p:spTree>
    <p:extLst>
      <p:ext uri="{BB962C8B-B14F-4D97-AF65-F5344CB8AC3E}">
        <p14:creationId xmlns:p14="http://schemas.microsoft.com/office/powerpoint/2010/main" val="4257286540"/>
      </p:ext>
    </p:extLst>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500"/>
                                        <p:tgtEl>
                                          <p:spTgt spid="3">
                                            <p:txEl>
                                              <p:pRg st="0" end="0"/>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500"/>
                                        <p:tgtEl>
                                          <p:spTgt spid="3">
                                            <p:txEl>
                                              <p:pRg st="1" end="1"/>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animEffect transition="in" filter="fade">
                                      <p:cBhvr>
                                        <p:cTn id="23" dur="500"/>
                                        <p:tgtEl>
                                          <p:spTgt spid="4">
                                            <p:txEl>
                                              <p:pRg st="0" end="0"/>
                                            </p:txEl>
                                          </p:spTgt>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4">
                                            <p:txEl>
                                              <p:pRg st="1" end="1"/>
                                            </p:txEl>
                                          </p:spTgt>
                                        </p:tgtEl>
                                        <p:attrNameLst>
                                          <p:attrName>style.visibility</p:attrName>
                                        </p:attrNameLst>
                                      </p:cBhvr>
                                      <p:to>
                                        <p:strVal val="visible"/>
                                      </p:to>
                                    </p:set>
                                    <p:animEffect transition="in" filter="fade">
                                      <p:cBhvr>
                                        <p:cTn id="27" dur="500"/>
                                        <p:tgtEl>
                                          <p:spTgt spid="4">
                                            <p:txEl>
                                              <p:pRg st="1" end="1"/>
                                            </p:txEl>
                                          </p:spTgt>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animEffect transition="in" filter="fade">
                                      <p:cBhvr>
                                        <p:cTn id="31" dur="500"/>
                                        <p:tgtEl>
                                          <p:spTgt spid="5">
                                            <p:txEl>
                                              <p:pRg st="0" end="0"/>
                                            </p:txEl>
                                          </p:spTgt>
                                        </p:tgtEl>
                                      </p:cBhvr>
                                    </p:animEffect>
                                  </p:childTnLst>
                                </p:cTn>
                              </p:par>
                            </p:childTnLst>
                          </p:cTn>
                        </p:par>
                        <p:par>
                          <p:cTn id="32" fill="hold">
                            <p:stCondLst>
                              <p:cond delay="3500"/>
                            </p:stCondLst>
                            <p:childTnLst>
                              <p:par>
                                <p:cTn id="33" presetID="10" presetClass="entr" presetSubtype="0" fill="hold" nodeType="afterEffect">
                                  <p:stCondLst>
                                    <p:cond delay="0"/>
                                  </p:stCondLst>
                                  <p:childTnLst>
                                    <p:set>
                                      <p:cBhvr>
                                        <p:cTn id="34" dur="1" fill="hold">
                                          <p:stCondLst>
                                            <p:cond delay="0"/>
                                          </p:stCondLst>
                                        </p:cTn>
                                        <p:tgtEl>
                                          <p:spTgt spid="5">
                                            <p:txEl>
                                              <p:pRg st="1" end="1"/>
                                            </p:txEl>
                                          </p:spTgt>
                                        </p:tgtEl>
                                        <p:attrNameLst>
                                          <p:attrName>style.visibility</p:attrName>
                                        </p:attrNameLst>
                                      </p:cBhvr>
                                      <p:to>
                                        <p:strVal val="visible"/>
                                      </p:to>
                                    </p:set>
                                    <p:animEffect transition="in" filter="fade">
                                      <p:cBhvr>
                                        <p:cTn id="35" dur="500"/>
                                        <p:tgtEl>
                                          <p:spTgt spid="5">
                                            <p:txEl>
                                              <p:pRg st="1" end="1"/>
                                            </p:txEl>
                                          </p:spTgt>
                                        </p:tgtEl>
                                      </p:cBhvr>
                                    </p:animEffect>
                                  </p:childTnLst>
                                </p:cTn>
                              </p:par>
                            </p:childTnLst>
                          </p:cTn>
                        </p:par>
                        <p:par>
                          <p:cTn id="36" fill="hold">
                            <p:stCondLst>
                              <p:cond delay="4000"/>
                            </p:stCondLst>
                            <p:childTnLst>
                              <p:par>
                                <p:cTn id="37" presetID="10" presetClass="entr" presetSubtype="0" fill="hold" nodeType="afterEffect">
                                  <p:stCondLst>
                                    <p:cond delay="0"/>
                                  </p:stCondLst>
                                  <p:childTnLst>
                                    <p:set>
                                      <p:cBhvr>
                                        <p:cTn id="38" dur="1" fill="hold">
                                          <p:stCondLst>
                                            <p:cond delay="0"/>
                                          </p:stCondLst>
                                        </p:cTn>
                                        <p:tgtEl>
                                          <p:spTgt spid="6">
                                            <p:txEl>
                                              <p:pRg st="0" end="0"/>
                                            </p:txEl>
                                          </p:spTgt>
                                        </p:tgtEl>
                                        <p:attrNameLst>
                                          <p:attrName>style.visibility</p:attrName>
                                        </p:attrNameLst>
                                      </p:cBhvr>
                                      <p:to>
                                        <p:strVal val="visible"/>
                                      </p:to>
                                    </p:set>
                                    <p:animEffect transition="in" filter="fade">
                                      <p:cBhvr>
                                        <p:cTn id="39" dur="500"/>
                                        <p:tgtEl>
                                          <p:spTgt spid="6">
                                            <p:txEl>
                                              <p:pRg st="0" end="0"/>
                                            </p:txEl>
                                          </p:spTgt>
                                        </p:tgtEl>
                                      </p:cBhvr>
                                    </p:animEffect>
                                  </p:childTnLst>
                                </p:cTn>
                              </p:par>
                            </p:childTnLst>
                          </p:cTn>
                        </p:par>
                        <p:par>
                          <p:cTn id="40" fill="hold">
                            <p:stCondLst>
                              <p:cond delay="4500"/>
                            </p:stCondLst>
                            <p:childTnLst>
                              <p:par>
                                <p:cTn id="41" presetID="10" presetClass="entr" presetSubtype="0" fill="hold" nodeType="afterEffect">
                                  <p:stCondLst>
                                    <p:cond delay="0"/>
                                  </p:stCondLst>
                                  <p:childTnLst>
                                    <p:set>
                                      <p:cBhvr>
                                        <p:cTn id="42" dur="1" fill="hold">
                                          <p:stCondLst>
                                            <p:cond delay="0"/>
                                          </p:stCondLst>
                                        </p:cTn>
                                        <p:tgtEl>
                                          <p:spTgt spid="6">
                                            <p:txEl>
                                              <p:pRg st="1" end="1"/>
                                            </p:txEl>
                                          </p:spTgt>
                                        </p:tgtEl>
                                        <p:attrNameLst>
                                          <p:attrName>style.visibility</p:attrName>
                                        </p:attrNameLst>
                                      </p:cBhvr>
                                      <p:to>
                                        <p:strVal val="visible"/>
                                      </p:to>
                                    </p:set>
                                    <p:animEffect transition="in" filter="fade">
                                      <p:cBhvr>
                                        <p:cTn id="43" dur="500"/>
                                        <p:tgtEl>
                                          <p:spTgt spid="6">
                                            <p:txEl>
                                              <p:pRg st="1" end="1"/>
                                            </p:txEl>
                                          </p:spTgt>
                                        </p:tgtEl>
                                      </p:cBhvr>
                                    </p:animEffect>
                                  </p:childTnLst>
                                </p:cTn>
                              </p:par>
                            </p:childTnLst>
                          </p:cTn>
                        </p:par>
                        <p:par>
                          <p:cTn id="44" fill="hold">
                            <p:stCondLst>
                              <p:cond delay="5000"/>
                            </p:stCondLst>
                            <p:childTnLst>
                              <p:par>
                                <p:cTn id="45" presetID="10" presetClass="entr" presetSubtype="0" fill="hold" nodeType="afterEffect">
                                  <p:stCondLst>
                                    <p:cond delay="0"/>
                                  </p:stCondLst>
                                  <p:childTnLst>
                                    <p:set>
                                      <p:cBhvr>
                                        <p:cTn id="46" dur="1" fill="hold">
                                          <p:stCondLst>
                                            <p:cond delay="0"/>
                                          </p:stCondLst>
                                        </p:cTn>
                                        <p:tgtEl>
                                          <p:spTgt spid="7">
                                            <p:txEl>
                                              <p:pRg st="0" end="0"/>
                                            </p:txEl>
                                          </p:spTgt>
                                        </p:tgtEl>
                                        <p:attrNameLst>
                                          <p:attrName>style.visibility</p:attrName>
                                        </p:attrNameLst>
                                      </p:cBhvr>
                                      <p:to>
                                        <p:strVal val="visible"/>
                                      </p:to>
                                    </p:set>
                                    <p:animEffect transition="in" filter="fade">
                                      <p:cBhvr>
                                        <p:cTn id="47" dur="500"/>
                                        <p:tgtEl>
                                          <p:spTgt spid="7">
                                            <p:txEl>
                                              <p:pRg st="0" end="0"/>
                                            </p:txEl>
                                          </p:spTgt>
                                        </p:tgtEl>
                                      </p:cBhvr>
                                    </p:animEffect>
                                  </p:childTnLst>
                                </p:cTn>
                              </p:par>
                            </p:childTnLst>
                          </p:cTn>
                        </p:par>
                        <p:par>
                          <p:cTn id="48" fill="hold">
                            <p:stCondLst>
                              <p:cond delay="5500"/>
                            </p:stCondLst>
                            <p:childTnLst>
                              <p:par>
                                <p:cTn id="49" presetID="10" presetClass="entr" presetSubtype="0" fill="hold" nodeType="afterEffect">
                                  <p:stCondLst>
                                    <p:cond delay="0"/>
                                  </p:stCondLst>
                                  <p:childTnLst>
                                    <p:set>
                                      <p:cBhvr>
                                        <p:cTn id="50" dur="1" fill="hold">
                                          <p:stCondLst>
                                            <p:cond delay="0"/>
                                          </p:stCondLst>
                                        </p:cTn>
                                        <p:tgtEl>
                                          <p:spTgt spid="7">
                                            <p:txEl>
                                              <p:pRg st="1" end="1"/>
                                            </p:txEl>
                                          </p:spTgt>
                                        </p:tgtEl>
                                        <p:attrNameLst>
                                          <p:attrName>style.visibility</p:attrName>
                                        </p:attrNameLst>
                                      </p:cBhvr>
                                      <p:to>
                                        <p:strVal val="visible"/>
                                      </p:to>
                                    </p:set>
                                    <p:animEffect transition="in" filter="fade">
                                      <p:cBhvr>
                                        <p:cTn id="51" dur="500"/>
                                        <p:tgtEl>
                                          <p:spTgt spid="7">
                                            <p:txEl>
                                              <p:pRg st="1" end="1"/>
                                            </p:txEl>
                                          </p:spTgt>
                                        </p:tgtEl>
                                      </p:cBhvr>
                                    </p:animEffect>
                                  </p:childTnLst>
                                </p:cTn>
                              </p:par>
                            </p:childTnLst>
                          </p:cTn>
                        </p:par>
                        <p:par>
                          <p:cTn id="52" fill="hold">
                            <p:stCondLst>
                              <p:cond delay="6000"/>
                            </p:stCondLst>
                            <p:childTnLst>
                              <p:par>
                                <p:cTn id="53" presetID="22" presetClass="entr" presetSubtype="8" fill="hold" nodeType="afterEffect">
                                  <p:stCondLst>
                                    <p:cond delay="0"/>
                                  </p:stCondLst>
                                  <p:childTnLst>
                                    <p:set>
                                      <p:cBhvr>
                                        <p:cTn id="54" dur="1" fill="hold">
                                          <p:stCondLst>
                                            <p:cond delay="0"/>
                                          </p:stCondLst>
                                        </p:cTn>
                                        <p:tgtEl>
                                          <p:spTgt spid="19">
                                            <p:txEl>
                                              <p:pRg st="0" end="0"/>
                                            </p:txEl>
                                          </p:spTgt>
                                        </p:tgtEl>
                                        <p:attrNameLst>
                                          <p:attrName>style.visibility</p:attrName>
                                        </p:attrNameLst>
                                      </p:cBhvr>
                                      <p:to>
                                        <p:strVal val="visible"/>
                                      </p:to>
                                    </p:set>
                                    <p:animEffect transition="in" filter="wipe(left)">
                                      <p:cBhvr>
                                        <p:cTn id="55" dur="500"/>
                                        <p:tgtEl>
                                          <p:spTgt spid="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build="p"/>
      <p:bldP spid="4" grpId="0" build="p"/>
      <p:bldP spid="5" grpId="0" build="p"/>
      <p:bldP spid="6" grpId="0" build="p"/>
      <p:bldP spid="7" grpId="0" build="p"/>
      <p:bldP spid="19"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71" name="Shape 760">
            <a:extLst>
              <a:ext uri="{FF2B5EF4-FFF2-40B4-BE49-F238E27FC236}">
                <a16:creationId xmlns:a16="http://schemas.microsoft.com/office/drawing/2014/main" id="{60008F33-091D-8D53-FD0D-1C6FFD3A3AE9}"/>
              </a:ext>
            </a:extLst>
          </p:cNvPr>
          <p:cNvSpPr>
            <a:spLocks noChangeArrowheads="1"/>
          </p:cNvSpPr>
          <p:nvPr/>
        </p:nvSpPr>
        <p:spPr bwMode="auto">
          <a:xfrm>
            <a:off x="2566827" y="1832754"/>
            <a:ext cx="1695450" cy="2490788"/>
          </a:xfrm>
          <a:prstGeom prst="rect">
            <a:avLst/>
          </a:prstGeom>
          <a:gradFill rotWithShape="0">
            <a:gsLst>
              <a:gs pos="0">
                <a:srgbClr val="20ADB7"/>
              </a:gs>
              <a:gs pos="27000">
                <a:srgbClr val="20ADB7"/>
              </a:gs>
              <a:gs pos="100000">
                <a:srgbClr val="EEB523"/>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749" name="Shape 749">
            <a:extLst>
              <a:ext uri="{FF2B5EF4-FFF2-40B4-BE49-F238E27FC236}">
                <a16:creationId xmlns:a16="http://schemas.microsoft.com/office/drawing/2014/main" id="{EBE4A711-ACC7-B0D4-7D46-0AFC12FE8625}"/>
              </a:ext>
            </a:extLst>
          </p:cNvPr>
          <p:cNvSpPr/>
          <p:nvPr/>
        </p:nvSpPr>
        <p:spPr>
          <a:xfrm>
            <a:off x="3084106" y="2813329"/>
            <a:ext cx="685800" cy="19050"/>
          </a:xfrm>
          <a:prstGeom prst="roundRect">
            <a:avLst>
              <a:gd name="adj" fmla="val 50000"/>
            </a:avLst>
          </a:prstGeom>
          <a:solidFill>
            <a:schemeClr val="bg1"/>
          </a:solidFill>
          <a:ln>
            <a:solidFill>
              <a:schemeClr val="bg1"/>
            </a:solidFill>
          </a:ln>
        </p:spPr>
        <p:txBody>
          <a:bodyPr lIns="109700" tIns="54850" rIns="109700" bIns="54850" anchor="ctr"/>
          <a:lstStyle/>
          <a:p>
            <a:pPr algn="ctr" defTabSz="914034" eaLnBrk="1" fontAlgn="auto" hangingPunct="1">
              <a:spcBef>
                <a:spcPts val="0"/>
              </a:spcBef>
              <a:spcAft>
                <a:spcPts val="0"/>
              </a:spcAft>
              <a:defRPr/>
            </a:pPr>
            <a:endParaRPr sz="1600">
              <a:solidFill>
                <a:schemeClr val="dk1"/>
              </a:solidFill>
              <a:latin typeface="Calibri"/>
              <a:ea typeface="Calibri"/>
              <a:cs typeface="Calibri"/>
              <a:sym typeface="Calibri"/>
            </a:endParaRPr>
          </a:p>
        </p:txBody>
      </p:sp>
      <p:sp>
        <p:nvSpPr>
          <p:cNvPr id="19463" name="Shape 752">
            <a:extLst>
              <a:ext uri="{FF2B5EF4-FFF2-40B4-BE49-F238E27FC236}">
                <a16:creationId xmlns:a16="http://schemas.microsoft.com/office/drawing/2014/main" id="{80920ADA-01D4-5E0F-13E6-22D278514389}"/>
              </a:ext>
            </a:extLst>
          </p:cNvPr>
          <p:cNvSpPr>
            <a:spLocks noChangeArrowheads="1"/>
          </p:cNvSpPr>
          <p:nvPr/>
        </p:nvSpPr>
        <p:spPr bwMode="auto">
          <a:xfrm>
            <a:off x="4313444" y="1832754"/>
            <a:ext cx="1695450" cy="2490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753" name="Shape 753">
            <a:extLst>
              <a:ext uri="{FF2B5EF4-FFF2-40B4-BE49-F238E27FC236}">
                <a16:creationId xmlns:a16="http://schemas.microsoft.com/office/drawing/2014/main" id="{01CD603C-2ED9-550D-5F41-EB882B7FBADB}"/>
              </a:ext>
            </a:extLst>
          </p:cNvPr>
          <p:cNvSpPr/>
          <p:nvPr/>
        </p:nvSpPr>
        <p:spPr>
          <a:xfrm>
            <a:off x="4823031" y="2815417"/>
            <a:ext cx="685800" cy="19050"/>
          </a:xfrm>
          <a:prstGeom prst="roundRect">
            <a:avLst>
              <a:gd name="adj" fmla="val 50000"/>
            </a:avLst>
          </a:prstGeom>
          <a:solidFill>
            <a:schemeClr val="dk1"/>
          </a:solidFill>
          <a:ln>
            <a:solidFill>
              <a:schemeClr val="tx1">
                <a:lumMod val="50000"/>
                <a:lumOff val="50000"/>
              </a:schemeClr>
            </a:solidFill>
          </a:ln>
        </p:spPr>
        <p:txBody>
          <a:bodyPr lIns="109700" tIns="54850" rIns="109700" bIns="54850" anchor="ctr"/>
          <a:lstStyle/>
          <a:p>
            <a:pPr algn="ctr" defTabSz="914034" eaLnBrk="1" fontAlgn="auto" hangingPunct="1">
              <a:spcBef>
                <a:spcPts val="0"/>
              </a:spcBef>
              <a:spcAft>
                <a:spcPts val="0"/>
              </a:spcAft>
              <a:defRPr/>
            </a:pPr>
            <a:endParaRPr sz="1600">
              <a:solidFill>
                <a:schemeClr val="dk1"/>
              </a:solidFill>
              <a:latin typeface="Calibri"/>
              <a:ea typeface="Calibri"/>
              <a:cs typeface="Calibri"/>
              <a:sym typeface="Calibri"/>
            </a:endParaRPr>
          </a:p>
        </p:txBody>
      </p:sp>
      <p:sp>
        <p:nvSpPr>
          <p:cNvPr id="19467" name="Shape 756">
            <a:extLst>
              <a:ext uri="{FF2B5EF4-FFF2-40B4-BE49-F238E27FC236}">
                <a16:creationId xmlns:a16="http://schemas.microsoft.com/office/drawing/2014/main" id="{48D86C09-E6DA-16A6-2302-072C52A39027}"/>
              </a:ext>
            </a:extLst>
          </p:cNvPr>
          <p:cNvSpPr>
            <a:spLocks noChangeArrowheads="1"/>
          </p:cNvSpPr>
          <p:nvPr/>
        </p:nvSpPr>
        <p:spPr bwMode="auto">
          <a:xfrm>
            <a:off x="6083506" y="1832754"/>
            <a:ext cx="1695450" cy="2490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757" name="Shape 757">
            <a:extLst>
              <a:ext uri="{FF2B5EF4-FFF2-40B4-BE49-F238E27FC236}">
                <a16:creationId xmlns:a16="http://schemas.microsoft.com/office/drawing/2014/main" id="{F4AEFBB7-BCF2-F668-5AF8-39BB42C0A87F}"/>
              </a:ext>
            </a:extLst>
          </p:cNvPr>
          <p:cNvSpPr/>
          <p:nvPr/>
        </p:nvSpPr>
        <p:spPr>
          <a:xfrm>
            <a:off x="6593094" y="2815417"/>
            <a:ext cx="685800" cy="19050"/>
          </a:xfrm>
          <a:prstGeom prst="roundRect">
            <a:avLst>
              <a:gd name="adj" fmla="val 50000"/>
            </a:avLst>
          </a:prstGeom>
          <a:solidFill>
            <a:schemeClr val="dk1"/>
          </a:solidFill>
          <a:ln>
            <a:solidFill>
              <a:schemeClr val="tx1">
                <a:lumMod val="50000"/>
                <a:lumOff val="50000"/>
              </a:schemeClr>
            </a:solidFill>
          </a:ln>
        </p:spPr>
        <p:txBody>
          <a:bodyPr lIns="109700" tIns="54850" rIns="109700" bIns="54850" anchor="ctr"/>
          <a:lstStyle/>
          <a:p>
            <a:pPr algn="ctr" defTabSz="914034" eaLnBrk="1" fontAlgn="auto" hangingPunct="1">
              <a:spcBef>
                <a:spcPts val="0"/>
              </a:spcBef>
              <a:spcAft>
                <a:spcPts val="0"/>
              </a:spcAft>
              <a:defRPr/>
            </a:pPr>
            <a:endParaRPr sz="1600">
              <a:solidFill>
                <a:schemeClr val="dk1"/>
              </a:solidFill>
              <a:latin typeface="Calibri"/>
              <a:ea typeface="Calibri"/>
              <a:cs typeface="Calibri"/>
              <a:sym typeface="Calibri"/>
            </a:endParaRPr>
          </a:p>
        </p:txBody>
      </p:sp>
      <p:sp>
        <p:nvSpPr>
          <p:cNvPr id="19472" name="Shape 761">
            <a:extLst>
              <a:ext uri="{FF2B5EF4-FFF2-40B4-BE49-F238E27FC236}">
                <a16:creationId xmlns:a16="http://schemas.microsoft.com/office/drawing/2014/main" id="{AD5D6BB0-948F-E36F-6D37-2A40087AC99C}"/>
              </a:ext>
            </a:extLst>
          </p:cNvPr>
          <p:cNvSpPr>
            <a:spLocks noChangeArrowheads="1"/>
          </p:cNvSpPr>
          <p:nvPr/>
        </p:nvSpPr>
        <p:spPr bwMode="auto">
          <a:xfrm>
            <a:off x="1335171" y="2810654"/>
            <a:ext cx="685800" cy="28575"/>
          </a:xfrm>
          <a:prstGeom prst="roundRect">
            <a:avLst>
              <a:gd name="adj" fmla="val 50000"/>
            </a:avLst>
          </a:prstGeom>
          <a:solidFill>
            <a:srgbClr val="20ADB7"/>
          </a:solidFill>
          <a:ln>
            <a:noFill/>
          </a:ln>
        </p:spPr>
        <p:txBody>
          <a:bodyPr lIns="109700" tIns="54850" rIns="109700" bIns="54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Calibri" panose="020F0502020204030204" pitchFamily="34" charset="0"/>
              <a:cs typeface="Calibri" panose="020F0502020204030204" pitchFamily="34" charset="0"/>
              <a:sym typeface="Calibri" panose="020F0502020204030204" pitchFamily="34" charset="0"/>
            </a:endParaRPr>
          </a:p>
        </p:txBody>
      </p:sp>
      <p:sp>
        <p:nvSpPr>
          <p:cNvPr id="19475" name="Shape 764">
            <a:extLst>
              <a:ext uri="{FF2B5EF4-FFF2-40B4-BE49-F238E27FC236}">
                <a16:creationId xmlns:a16="http://schemas.microsoft.com/office/drawing/2014/main" id="{F6976B19-4392-D9DC-B0A2-7C77ACA14ECB}"/>
              </a:ext>
            </a:extLst>
          </p:cNvPr>
          <p:cNvSpPr>
            <a:spLocks noChangeArrowheads="1"/>
          </p:cNvSpPr>
          <p:nvPr/>
        </p:nvSpPr>
        <p:spPr bwMode="auto">
          <a:xfrm>
            <a:off x="7840551" y="1832754"/>
            <a:ext cx="1695450" cy="2490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765" name="Shape 765">
            <a:extLst>
              <a:ext uri="{FF2B5EF4-FFF2-40B4-BE49-F238E27FC236}">
                <a16:creationId xmlns:a16="http://schemas.microsoft.com/office/drawing/2014/main" id="{ADDAD1E7-D274-C7CA-5D52-D7D81E0B658E}"/>
              </a:ext>
            </a:extLst>
          </p:cNvPr>
          <p:cNvSpPr/>
          <p:nvPr/>
        </p:nvSpPr>
        <p:spPr>
          <a:xfrm>
            <a:off x="8350139" y="2815417"/>
            <a:ext cx="685800" cy="19050"/>
          </a:xfrm>
          <a:prstGeom prst="roundRect">
            <a:avLst>
              <a:gd name="adj" fmla="val 50000"/>
            </a:avLst>
          </a:prstGeom>
          <a:solidFill>
            <a:schemeClr val="dk1"/>
          </a:solidFill>
          <a:ln>
            <a:solidFill>
              <a:schemeClr val="tx1">
                <a:lumMod val="50000"/>
                <a:lumOff val="50000"/>
              </a:schemeClr>
            </a:solidFill>
          </a:ln>
        </p:spPr>
        <p:txBody>
          <a:bodyPr lIns="109700" tIns="54850" rIns="109700" bIns="54850" anchor="ctr"/>
          <a:lstStyle/>
          <a:p>
            <a:pPr algn="ctr" defTabSz="914034" eaLnBrk="1" fontAlgn="auto" hangingPunct="1">
              <a:spcBef>
                <a:spcPts val="0"/>
              </a:spcBef>
              <a:spcAft>
                <a:spcPts val="0"/>
              </a:spcAft>
              <a:defRPr/>
            </a:pPr>
            <a:endParaRPr sz="1600">
              <a:solidFill>
                <a:schemeClr val="dk1"/>
              </a:solidFill>
              <a:latin typeface="Calibri"/>
              <a:ea typeface="Calibri"/>
              <a:cs typeface="Calibri"/>
              <a:sym typeface="Calibri"/>
            </a:endParaRPr>
          </a:p>
        </p:txBody>
      </p:sp>
      <p:sp>
        <p:nvSpPr>
          <p:cNvPr id="2" name="Text Placeholder 1">
            <a:extLst>
              <a:ext uri="{FF2B5EF4-FFF2-40B4-BE49-F238E27FC236}">
                <a16:creationId xmlns:a16="http://schemas.microsoft.com/office/drawing/2014/main" id="{D37A699D-6D85-CA53-E76C-E3856F073726}"/>
              </a:ext>
            </a:extLst>
          </p:cNvPr>
          <p:cNvSpPr txBox="1">
            <a:spLocks/>
          </p:cNvSpPr>
          <p:nvPr/>
        </p:nvSpPr>
        <p:spPr>
          <a:xfrm>
            <a:off x="968308" y="2972579"/>
            <a:ext cx="1385936" cy="744543"/>
          </a:xfrm>
          <a:prstGeom prst="rect">
            <a:avLst/>
          </a:prstGeom>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914354">
              <a:buNone/>
              <a:defRPr/>
            </a:pPr>
            <a:r>
              <a:rPr lang="en-US" sz="2000" b="1" dirty="0">
                <a:solidFill>
                  <a:srgbClr val="20ADB7"/>
                </a:solidFill>
              </a:rPr>
              <a:t>Section 1</a:t>
            </a:r>
          </a:p>
          <a:p>
            <a:pPr marL="0" indent="0" algn="ctr" defTabSz="914354">
              <a:buNone/>
              <a:defRPr/>
            </a:pPr>
            <a:r>
              <a:rPr lang="en-US" sz="1600" dirty="0">
                <a:solidFill>
                  <a:schemeClr val="tx1">
                    <a:lumMod val="50000"/>
                    <a:lumOff val="50000"/>
                  </a:schemeClr>
                </a:solidFill>
              </a:rPr>
              <a:t>Your details</a:t>
            </a:r>
          </a:p>
        </p:txBody>
      </p:sp>
      <p:sp>
        <p:nvSpPr>
          <p:cNvPr id="3" name="Text Placeholder 1">
            <a:extLst>
              <a:ext uri="{FF2B5EF4-FFF2-40B4-BE49-F238E27FC236}">
                <a16:creationId xmlns:a16="http://schemas.microsoft.com/office/drawing/2014/main" id="{A325FD1F-277A-7E06-9A95-3A83EBE36CC3}"/>
              </a:ext>
            </a:extLst>
          </p:cNvPr>
          <p:cNvSpPr txBox="1">
            <a:spLocks/>
          </p:cNvSpPr>
          <p:nvPr/>
        </p:nvSpPr>
        <p:spPr>
          <a:xfrm>
            <a:off x="2746132" y="2972579"/>
            <a:ext cx="1245304" cy="936654"/>
          </a:xfrm>
          <a:prstGeom prst="rect">
            <a:avLst/>
          </a:prstGeom>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914354">
              <a:buNone/>
              <a:defRPr/>
            </a:pPr>
            <a:r>
              <a:rPr lang="en-US" sz="2000" b="1" dirty="0">
                <a:solidFill>
                  <a:schemeClr val="bg1"/>
                </a:solidFill>
              </a:rPr>
              <a:t>Section 2</a:t>
            </a:r>
          </a:p>
          <a:p>
            <a:pPr marL="0" indent="0" algn="ctr" defTabSz="914354">
              <a:buNone/>
              <a:defRPr/>
            </a:pPr>
            <a:r>
              <a:rPr lang="en-US" sz="1600" dirty="0">
                <a:solidFill>
                  <a:schemeClr val="bg1"/>
                </a:solidFill>
              </a:rPr>
              <a:t>Your qualification</a:t>
            </a:r>
          </a:p>
        </p:txBody>
      </p:sp>
      <p:sp>
        <p:nvSpPr>
          <p:cNvPr id="4" name="Text Placeholder 1">
            <a:extLst>
              <a:ext uri="{FF2B5EF4-FFF2-40B4-BE49-F238E27FC236}">
                <a16:creationId xmlns:a16="http://schemas.microsoft.com/office/drawing/2014/main" id="{E42F6672-6A59-CB46-81E4-7756945D5423}"/>
              </a:ext>
            </a:extLst>
          </p:cNvPr>
          <p:cNvSpPr txBox="1">
            <a:spLocks/>
          </p:cNvSpPr>
          <p:nvPr/>
        </p:nvSpPr>
        <p:spPr>
          <a:xfrm>
            <a:off x="4575688" y="2972579"/>
            <a:ext cx="1212070" cy="936654"/>
          </a:xfrm>
          <a:prstGeom prst="rect">
            <a:avLst/>
          </a:prstGeom>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914354">
              <a:buNone/>
              <a:defRPr/>
            </a:pPr>
            <a:r>
              <a:rPr lang="en-US" sz="2000" b="1" dirty="0">
                <a:solidFill>
                  <a:srgbClr val="20ADB7"/>
                </a:solidFill>
              </a:rPr>
              <a:t>Section 3</a:t>
            </a:r>
          </a:p>
          <a:p>
            <a:pPr marL="0" indent="0" algn="ctr" defTabSz="914354">
              <a:buNone/>
              <a:defRPr/>
            </a:pPr>
            <a:r>
              <a:rPr lang="en-US" sz="1600" dirty="0">
                <a:solidFill>
                  <a:schemeClr val="tx1">
                    <a:lumMod val="50000"/>
                    <a:lumOff val="50000"/>
                  </a:schemeClr>
                </a:solidFill>
              </a:rPr>
              <a:t>Professional experience</a:t>
            </a:r>
          </a:p>
        </p:txBody>
      </p:sp>
      <p:sp>
        <p:nvSpPr>
          <p:cNvPr id="5" name="Text Placeholder 1">
            <a:extLst>
              <a:ext uri="{FF2B5EF4-FFF2-40B4-BE49-F238E27FC236}">
                <a16:creationId xmlns:a16="http://schemas.microsoft.com/office/drawing/2014/main" id="{8E3B5555-9B5F-D0F1-8C44-FA40773802CE}"/>
              </a:ext>
            </a:extLst>
          </p:cNvPr>
          <p:cNvSpPr txBox="1">
            <a:spLocks/>
          </p:cNvSpPr>
          <p:nvPr/>
        </p:nvSpPr>
        <p:spPr>
          <a:xfrm>
            <a:off x="6157527" y="2972579"/>
            <a:ext cx="1572642" cy="1267186"/>
          </a:xfrm>
          <a:prstGeom prst="rect">
            <a:avLst/>
          </a:prstGeom>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914354">
              <a:buNone/>
              <a:defRPr/>
            </a:pPr>
            <a:r>
              <a:rPr lang="en-US" sz="2000" b="1" dirty="0">
                <a:solidFill>
                  <a:srgbClr val="20ADB7"/>
                </a:solidFill>
              </a:rPr>
              <a:t>Section 4</a:t>
            </a:r>
          </a:p>
          <a:p>
            <a:pPr marL="0" indent="0" algn="ctr" defTabSz="914354">
              <a:buNone/>
              <a:defRPr/>
            </a:pPr>
            <a:r>
              <a:rPr lang="en-US" sz="1600" dirty="0">
                <a:solidFill>
                  <a:schemeClr val="tx1">
                    <a:lumMod val="50000"/>
                    <a:lumOff val="50000"/>
                  </a:schemeClr>
                </a:solidFill>
              </a:rPr>
              <a:t>Professional registration and membership</a:t>
            </a:r>
          </a:p>
        </p:txBody>
      </p:sp>
      <p:sp>
        <p:nvSpPr>
          <p:cNvPr id="6" name="Text Placeholder 1">
            <a:extLst>
              <a:ext uri="{FF2B5EF4-FFF2-40B4-BE49-F238E27FC236}">
                <a16:creationId xmlns:a16="http://schemas.microsoft.com/office/drawing/2014/main" id="{8B8A4DA6-44CB-40E6-111B-D0BCB8003D0D}"/>
              </a:ext>
            </a:extLst>
          </p:cNvPr>
          <p:cNvSpPr txBox="1">
            <a:spLocks/>
          </p:cNvSpPr>
          <p:nvPr/>
        </p:nvSpPr>
        <p:spPr>
          <a:xfrm>
            <a:off x="8090035" y="2972579"/>
            <a:ext cx="1180433" cy="365508"/>
          </a:xfrm>
          <a:prstGeom prst="rect">
            <a:avLst/>
          </a:prstGeom>
        </p:spPr>
        <p:txBody>
          <a:bodyPr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defTabSz="914354">
              <a:buNone/>
              <a:defRPr/>
            </a:pPr>
            <a:r>
              <a:rPr lang="en-US" sz="2000" b="1">
                <a:solidFill>
                  <a:srgbClr val="20ADB7"/>
                </a:solidFill>
              </a:rPr>
              <a:t>Section 5</a:t>
            </a:r>
          </a:p>
          <a:p>
            <a:pPr marL="0" indent="0" algn="ctr" defTabSz="914354">
              <a:buNone/>
              <a:defRPr/>
            </a:pPr>
            <a:r>
              <a:rPr lang="en-US" sz="1600">
                <a:solidFill>
                  <a:schemeClr val="tx1">
                    <a:lumMod val="50000"/>
                    <a:lumOff val="50000"/>
                  </a:schemeClr>
                </a:solidFill>
              </a:rPr>
              <a:t>English Language Proficiency</a:t>
            </a:r>
            <a:endParaRPr lang="en-US" sz="1600" dirty="0">
              <a:solidFill>
                <a:schemeClr val="tx1">
                  <a:lumMod val="50000"/>
                  <a:lumOff val="50000"/>
                </a:schemeClr>
              </a:solidFill>
            </a:endParaRPr>
          </a:p>
        </p:txBody>
      </p:sp>
      <p:sp>
        <p:nvSpPr>
          <p:cNvPr id="7" name="Text Placeholder 1">
            <a:extLst>
              <a:ext uri="{FF2B5EF4-FFF2-40B4-BE49-F238E27FC236}">
                <a16:creationId xmlns:a16="http://schemas.microsoft.com/office/drawing/2014/main" id="{B1940EF9-5B19-4B78-57B7-98AA93DEA32B}"/>
              </a:ext>
            </a:extLst>
          </p:cNvPr>
          <p:cNvSpPr txBox="1">
            <a:spLocks/>
          </p:cNvSpPr>
          <p:nvPr/>
        </p:nvSpPr>
        <p:spPr>
          <a:xfrm>
            <a:off x="9858991" y="2972579"/>
            <a:ext cx="1180433" cy="365508"/>
          </a:xfrm>
          <a:prstGeom prst="rect">
            <a:avLst/>
          </a:prstGeom>
        </p:spPr>
        <p:txBody>
          <a:bodyPr vert="horz" lIns="0" tIns="45720" rIns="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1050" kern="1200" baseline="0">
                <a:solidFill>
                  <a:schemeClr val="bg1">
                    <a:lumMod val="65000"/>
                  </a:schemeClr>
                </a:solidFill>
                <a:latin typeface="+mn-lt"/>
                <a:ea typeface="+mn-ea"/>
                <a:cs typeface="+mn-cs"/>
              </a:defRPr>
            </a:lvl1pPr>
            <a:lvl2pPr marL="457177"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Source Sans Pro" panose="020B0503030403020204" pitchFamily="34" charset="0"/>
                <a:ea typeface="+mn-ea"/>
                <a:cs typeface="+mn-cs"/>
              </a:defRPr>
            </a:lvl2pPr>
            <a:lvl3pPr marL="914354"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Source Sans Pro" panose="020B0503030403020204" pitchFamily="34" charset="0"/>
                <a:ea typeface="+mn-ea"/>
                <a:cs typeface="+mn-cs"/>
              </a:defRPr>
            </a:lvl3pPr>
            <a:lvl4pPr marL="1371531"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Source Sans Pro" panose="020B0503030403020204" pitchFamily="34" charset="0"/>
                <a:ea typeface="+mn-ea"/>
                <a:cs typeface="+mn-cs"/>
              </a:defRPr>
            </a:lvl4pPr>
            <a:lvl5pPr marL="1828709"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Source Sans Pro" panose="020B0503030403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defTabSz="914354">
              <a:defRPr/>
            </a:pPr>
            <a:r>
              <a:rPr lang="en-US" sz="2000" b="1" dirty="0">
                <a:solidFill>
                  <a:srgbClr val="20ADB7"/>
                </a:solidFill>
              </a:rPr>
              <a:t>Section 6</a:t>
            </a:r>
          </a:p>
          <a:p>
            <a:pPr algn="ctr" defTabSz="914354">
              <a:defRPr/>
            </a:pPr>
            <a:r>
              <a:rPr lang="en-US" sz="1600" dirty="0">
                <a:solidFill>
                  <a:schemeClr val="tx1">
                    <a:lumMod val="50000"/>
                    <a:lumOff val="50000"/>
                  </a:schemeClr>
                </a:solidFill>
              </a:rPr>
              <a:t>Declarations</a:t>
            </a:r>
          </a:p>
        </p:txBody>
      </p:sp>
      <p:pic>
        <p:nvPicPr>
          <p:cNvPr id="8" name="Graphic 7">
            <a:extLst>
              <a:ext uri="{FF2B5EF4-FFF2-40B4-BE49-F238E27FC236}">
                <a16:creationId xmlns:a16="http://schemas.microsoft.com/office/drawing/2014/main" id="{AF0B51CE-8521-F7C8-6053-815FD0E0B8F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448365" y="2045831"/>
            <a:ext cx="519202" cy="593374"/>
          </a:xfrm>
          <a:prstGeom prst="rect">
            <a:avLst/>
          </a:prstGeom>
        </p:spPr>
      </p:pic>
      <p:pic>
        <p:nvPicPr>
          <p:cNvPr id="9" name="Graphic 8">
            <a:extLst>
              <a:ext uri="{FF2B5EF4-FFF2-40B4-BE49-F238E27FC236}">
                <a16:creationId xmlns:a16="http://schemas.microsoft.com/office/drawing/2014/main" id="{1F2B951D-B1C2-36DF-95EC-A2FD237FED82}"/>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148210" y="2065824"/>
            <a:ext cx="547523" cy="657028"/>
          </a:xfrm>
          <a:prstGeom prst="rect">
            <a:avLst/>
          </a:prstGeom>
        </p:spPr>
      </p:pic>
      <p:pic>
        <p:nvPicPr>
          <p:cNvPr id="10" name="Graphic 9">
            <a:extLst>
              <a:ext uri="{FF2B5EF4-FFF2-40B4-BE49-F238E27FC236}">
                <a16:creationId xmlns:a16="http://schemas.microsoft.com/office/drawing/2014/main" id="{AC6D3610-845B-1FF8-C8E8-B0233ABD1305}"/>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8432950" y="2200666"/>
            <a:ext cx="531856" cy="522186"/>
          </a:xfrm>
          <a:prstGeom prst="rect">
            <a:avLst/>
          </a:prstGeom>
        </p:spPr>
      </p:pic>
      <p:pic>
        <p:nvPicPr>
          <p:cNvPr id="11" name="Graphic 10">
            <a:extLst>
              <a:ext uri="{FF2B5EF4-FFF2-40B4-BE49-F238E27FC236}">
                <a16:creationId xmlns:a16="http://schemas.microsoft.com/office/drawing/2014/main" id="{55636D3C-B17A-B137-B97B-A3807FECAD68}"/>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6692600" y="2080974"/>
            <a:ext cx="520143" cy="641878"/>
          </a:xfrm>
          <a:prstGeom prst="rect">
            <a:avLst/>
          </a:prstGeom>
        </p:spPr>
      </p:pic>
      <p:pic>
        <p:nvPicPr>
          <p:cNvPr id="12" name="Graphic 11">
            <a:extLst>
              <a:ext uri="{FF2B5EF4-FFF2-40B4-BE49-F238E27FC236}">
                <a16:creationId xmlns:a16="http://schemas.microsoft.com/office/drawing/2014/main" id="{35127589-874F-CAB5-D656-5F431F77B82A}"/>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10126337" y="2129438"/>
            <a:ext cx="593414" cy="593414"/>
          </a:xfrm>
          <a:prstGeom prst="rect">
            <a:avLst/>
          </a:prstGeom>
        </p:spPr>
      </p:pic>
      <p:pic>
        <p:nvPicPr>
          <p:cNvPr id="13" name="Graphic 12">
            <a:extLst>
              <a:ext uri="{FF2B5EF4-FFF2-40B4-BE49-F238E27FC236}">
                <a16:creationId xmlns:a16="http://schemas.microsoft.com/office/drawing/2014/main" id="{A22B3B13-5066-AB42-BDBD-D97E61101D5F}"/>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4840781" y="2074830"/>
            <a:ext cx="648022" cy="648022"/>
          </a:xfrm>
          <a:prstGeom prst="rect">
            <a:avLst/>
          </a:prstGeom>
        </p:spPr>
      </p:pic>
      <p:sp>
        <p:nvSpPr>
          <p:cNvPr id="18" name="Title 7">
            <a:extLst>
              <a:ext uri="{FF2B5EF4-FFF2-40B4-BE49-F238E27FC236}">
                <a16:creationId xmlns:a16="http://schemas.microsoft.com/office/drawing/2014/main" id="{E6ECD314-378E-D16A-91B2-FF3E2735D3B6}"/>
              </a:ext>
            </a:extLst>
          </p:cNvPr>
          <p:cNvSpPr>
            <a:spLocks noGrp="1"/>
          </p:cNvSpPr>
          <p:nvPr>
            <p:ph type="title"/>
          </p:nvPr>
        </p:nvSpPr>
        <p:spPr>
          <a:xfrm>
            <a:off x="1524000" y="649605"/>
            <a:ext cx="9144000" cy="536575"/>
          </a:xfrm>
        </p:spPr>
        <p:txBody>
          <a:bodyPr rtlCol="0">
            <a:normAutofit fontScale="90000"/>
          </a:bodyPr>
          <a:lstStyle/>
          <a:p>
            <a:pPr defTabSz="914354" eaLnBrk="1" fontAlgn="auto" hangingPunct="1">
              <a:spcAft>
                <a:spcPts val="0"/>
              </a:spcAft>
              <a:defRPr/>
            </a:pPr>
            <a:r>
              <a:rPr lang="en-US" b="1" dirty="0"/>
              <a:t>APPLICATION PROCESS</a:t>
            </a:r>
            <a:endParaRPr lang="en-US" dirty="0"/>
          </a:p>
        </p:txBody>
      </p:sp>
      <p:sp>
        <p:nvSpPr>
          <p:cNvPr id="19" name="Text Placeholder 8">
            <a:extLst>
              <a:ext uri="{FF2B5EF4-FFF2-40B4-BE49-F238E27FC236}">
                <a16:creationId xmlns:a16="http://schemas.microsoft.com/office/drawing/2014/main" id="{AAF83F98-CDB3-6246-8E99-858216BC4D9D}"/>
              </a:ext>
            </a:extLst>
          </p:cNvPr>
          <p:cNvSpPr txBox="1">
            <a:spLocks/>
          </p:cNvSpPr>
          <p:nvPr/>
        </p:nvSpPr>
        <p:spPr>
          <a:xfrm>
            <a:off x="3096322" y="1316355"/>
            <a:ext cx="5999356" cy="408824"/>
          </a:xfrm>
          <a:prstGeom prst="rect">
            <a:avLst/>
          </a:prstGeom>
        </p:spPr>
        <p:txBody>
          <a:bodyPr/>
          <a:lstStyle>
            <a:lvl1pPr marL="228589" indent="-228589" algn="l" defTabSz="914354"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66" indent="-228589" algn="l" defTabSz="914354"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43" indent="-228589" algn="l" defTabSz="914354"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20"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297"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474"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51"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fontAlgn="auto">
              <a:spcAft>
                <a:spcPts val="0"/>
              </a:spcAft>
              <a:buFont typeface="Arial" panose="020B0604020202020204" pitchFamily="34" charset="0"/>
              <a:buNone/>
              <a:defRPr/>
            </a:pPr>
            <a:r>
              <a:rPr lang="en-US" sz="1800" dirty="0">
                <a:solidFill>
                  <a:schemeClr val="tx1">
                    <a:lumMod val="50000"/>
                    <a:lumOff val="50000"/>
                  </a:schemeClr>
                </a:solidFill>
              </a:rPr>
              <a:t>HOW TO APPLY VIA THE INTERNATIONAL APPLICATION ROUTE</a:t>
            </a:r>
          </a:p>
        </p:txBody>
      </p:sp>
      <p:sp>
        <p:nvSpPr>
          <p:cNvPr id="20" name="Shape 764">
            <a:extLst>
              <a:ext uri="{FF2B5EF4-FFF2-40B4-BE49-F238E27FC236}">
                <a16:creationId xmlns:a16="http://schemas.microsoft.com/office/drawing/2014/main" id="{16AF6DD0-B385-EB43-428D-09297C30F655}"/>
              </a:ext>
            </a:extLst>
          </p:cNvPr>
          <p:cNvSpPr>
            <a:spLocks noChangeArrowheads="1"/>
          </p:cNvSpPr>
          <p:nvPr/>
        </p:nvSpPr>
        <p:spPr bwMode="auto">
          <a:xfrm>
            <a:off x="9598724" y="1829040"/>
            <a:ext cx="1695450" cy="2490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21" name="Shape 765">
            <a:extLst>
              <a:ext uri="{FF2B5EF4-FFF2-40B4-BE49-F238E27FC236}">
                <a16:creationId xmlns:a16="http://schemas.microsoft.com/office/drawing/2014/main" id="{EA8C1347-139B-8CC6-DD74-D6C17D42267E}"/>
              </a:ext>
            </a:extLst>
          </p:cNvPr>
          <p:cNvSpPr/>
          <p:nvPr/>
        </p:nvSpPr>
        <p:spPr>
          <a:xfrm>
            <a:off x="10108317" y="2822854"/>
            <a:ext cx="685800" cy="19050"/>
          </a:xfrm>
          <a:prstGeom prst="roundRect">
            <a:avLst>
              <a:gd name="adj" fmla="val 50000"/>
            </a:avLst>
          </a:prstGeom>
          <a:solidFill>
            <a:schemeClr val="dk1"/>
          </a:solidFill>
          <a:ln>
            <a:solidFill>
              <a:schemeClr val="tx1">
                <a:lumMod val="50000"/>
                <a:lumOff val="50000"/>
              </a:schemeClr>
            </a:solidFill>
          </a:ln>
        </p:spPr>
        <p:txBody>
          <a:bodyPr lIns="109700" tIns="54850" rIns="109700" bIns="54850" anchor="ctr"/>
          <a:lstStyle/>
          <a:p>
            <a:pPr algn="ctr" defTabSz="914034" eaLnBrk="1" fontAlgn="auto" hangingPunct="1">
              <a:spcBef>
                <a:spcPts val="0"/>
              </a:spcBef>
              <a:spcAft>
                <a:spcPts val="0"/>
              </a:spcAft>
              <a:defRPr/>
            </a:pPr>
            <a:endParaRPr sz="1600">
              <a:solidFill>
                <a:schemeClr val="dk1"/>
              </a:solidFill>
              <a:latin typeface="Calibri"/>
              <a:ea typeface="Calibri"/>
              <a:cs typeface="Calibri"/>
              <a:sym typeface="Calibri"/>
            </a:endParaRPr>
          </a:p>
        </p:txBody>
      </p:sp>
      <p:sp>
        <p:nvSpPr>
          <p:cNvPr id="15" name="Shape 748">
            <a:extLst>
              <a:ext uri="{FF2B5EF4-FFF2-40B4-BE49-F238E27FC236}">
                <a16:creationId xmlns:a16="http://schemas.microsoft.com/office/drawing/2014/main" id="{0AB7A81C-5952-C007-A99B-D34BD03A12DB}"/>
              </a:ext>
            </a:extLst>
          </p:cNvPr>
          <p:cNvSpPr>
            <a:spLocks noChangeArrowheads="1"/>
          </p:cNvSpPr>
          <p:nvPr/>
        </p:nvSpPr>
        <p:spPr bwMode="auto">
          <a:xfrm>
            <a:off x="825584" y="1829040"/>
            <a:ext cx="1695450" cy="2490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45713" tIns="22850" rIns="45713" bIns="22850" anchor="ctr"/>
          <a:lstStyle>
            <a:lvl1pPr>
              <a:defRPr>
                <a:solidFill>
                  <a:schemeClr val="tx1"/>
                </a:solidFill>
                <a:latin typeface="Open Sans Light" panose="020B0306030504020204" pitchFamily="34" charset="0"/>
              </a:defRPr>
            </a:lvl1pPr>
            <a:lvl2pPr marL="742950" indent="-285750">
              <a:defRPr>
                <a:solidFill>
                  <a:schemeClr val="tx1"/>
                </a:solidFill>
                <a:latin typeface="Open Sans Light" panose="020B0306030504020204" pitchFamily="34" charset="0"/>
              </a:defRPr>
            </a:lvl2pPr>
            <a:lvl3pPr marL="1143000" indent="-228600">
              <a:defRPr>
                <a:solidFill>
                  <a:schemeClr val="tx1"/>
                </a:solidFill>
                <a:latin typeface="Open Sans Light" panose="020B0306030504020204" pitchFamily="34" charset="0"/>
              </a:defRPr>
            </a:lvl3pPr>
            <a:lvl4pPr marL="1600200" indent="-228600">
              <a:defRPr>
                <a:solidFill>
                  <a:schemeClr val="tx1"/>
                </a:solidFill>
                <a:latin typeface="Open Sans Light" panose="020B0306030504020204" pitchFamily="34" charset="0"/>
              </a:defRPr>
            </a:lvl4pPr>
            <a:lvl5pPr marL="2057400" indent="-228600">
              <a:defRPr>
                <a:solidFill>
                  <a:schemeClr val="tx1"/>
                </a:solidFill>
                <a:latin typeface="Open Sans Light" panose="020B0306030504020204" pitchFamily="34" charset="0"/>
              </a:defRPr>
            </a:lvl5pPr>
            <a:lvl6pPr marL="2514600" indent="-228600" defTabSz="912813" eaLnBrk="0" fontAlgn="base" hangingPunct="0">
              <a:spcBef>
                <a:spcPct val="0"/>
              </a:spcBef>
              <a:spcAft>
                <a:spcPct val="0"/>
              </a:spcAft>
              <a:defRPr>
                <a:solidFill>
                  <a:schemeClr val="tx1"/>
                </a:solidFill>
                <a:latin typeface="Open Sans Light" panose="020B0306030504020204" pitchFamily="34" charset="0"/>
              </a:defRPr>
            </a:lvl6pPr>
            <a:lvl7pPr marL="2971800" indent="-228600" defTabSz="912813" eaLnBrk="0" fontAlgn="base" hangingPunct="0">
              <a:spcBef>
                <a:spcPct val="0"/>
              </a:spcBef>
              <a:spcAft>
                <a:spcPct val="0"/>
              </a:spcAft>
              <a:defRPr>
                <a:solidFill>
                  <a:schemeClr val="tx1"/>
                </a:solidFill>
                <a:latin typeface="Open Sans Light" panose="020B0306030504020204" pitchFamily="34" charset="0"/>
              </a:defRPr>
            </a:lvl7pPr>
            <a:lvl8pPr marL="3429000" indent="-228600" defTabSz="912813" eaLnBrk="0" fontAlgn="base" hangingPunct="0">
              <a:spcBef>
                <a:spcPct val="0"/>
              </a:spcBef>
              <a:spcAft>
                <a:spcPct val="0"/>
              </a:spcAft>
              <a:defRPr>
                <a:solidFill>
                  <a:schemeClr val="tx1"/>
                </a:solidFill>
                <a:latin typeface="Open Sans Light" panose="020B0306030504020204" pitchFamily="34" charset="0"/>
              </a:defRPr>
            </a:lvl8pPr>
            <a:lvl9pPr marL="3886200" indent="-228600" defTabSz="912813" eaLnBrk="0" fontAlgn="base" hangingPunct="0">
              <a:spcBef>
                <a:spcPct val="0"/>
              </a:spcBef>
              <a:spcAft>
                <a:spcPct val="0"/>
              </a:spcAft>
              <a:defRPr>
                <a:solidFill>
                  <a:schemeClr val="tx1"/>
                </a:solidFill>
                <a:latin typeface="Open Sans Light" panose="020B0306030504020204" pitchFamily="34" charset="0"/>
              </a:defRPr>
            </a:lvl9pPr>
          </a:lstStyle>
          <a:p>
            <a:pPr algn="ctr" eaLnBrk="1" hangingPunct="1"/>
            <a:endParaRPr lang="en-US" altLang="en-US" sz="1600">
              <a:solidFill>
                <a:srgbClr val="FFFFFF"/>
              </a:solidFill>
              <a:latin typeface="Lato" panose="020F0502020204030203" pitchFamily="34" charset="0"/>
              <a:ea typeface="Lato" panose="020F0502020204030203" pitchFamily="34" charset="0"/>
              <a:cs typeface="Lato" panose="020F0502020204030203" pitchFamily="34" charset="0"/>
              <a:sym typeface="Lato" panose="020F0502020204030203" pitchFamily="34" charset="0"/>
            </a:endParaRPr>
          </a:p>
        </p:txBody>
      </p:sp>
      <p:sp>
        <p:nvSpPr>
          <p:cNvPr id="16" name="Content Placeholder 2">
            <a:extLst>
              <a:ext uri="{FF2B5EF4-FFF2-40B4-BE49-F238E27FC236}">
                <a16:creationId xmlns:a16="http://schemas.microsoft.com/office/drawing/2014/main" id="{15130A57-3AF6-7640-D53F-79E09E00CEB9}"/>
              </a:ext>
            </a:extLst>
          </p:cNvPr>
          <p:cNvSpPr txBox="1">
            <a:spLocks/>
          </p:cNvSpPr>
          <p:nvPr/>
        </p:nvSpPr>
        <p:spPr>
          <a:xfrm>
            <a:off x="667587" y="4620226"/>
            <a:ext cx="10570832" cy="1804020"/>
          </a:xfrm>
          <a:prstGeom prst="rect">
            <a:avLst/>
          </a:prstGeom>
        </p:spPr>
        <p:txBody>
          <a:bodyPr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GB" sz="2000" b="1" dirty="0">
                <a:solidFill>
                  <a:schemeClr val="tx1">
                    <a:lumMod val="65000"/>
                    <a:lumOff val="35000"/>
                  </a:schemeClr>
                </a:solidFill>
                <a:ea typeface="Lato"/>
                <a:cs typeface="Lato"/>
              </a:rPr>
              <a:t>The Course Information Form must:</a:t>
            </a:r>
          </a:p>
          <a:p>
            <a:r>
              <a:rPr lang="en-GB" sz="1400" dirty="0"/>
              <a:t>bear the stamp or seal of the university or training institution; and</a:t>
            </a:r>
          </a:p>
          <a:p>
            <a:r>
              <a:rPr lang="en-GB" sz="1400" dirty="0"/>
              <a:t>include contact details for the course administrator or another appropriate member of staff who may be contacted as part of the verification process.</a:t>
            </a:r>
          </a:p>
          <a:p>
            <a:endParaRPr lang="en-GB" sz="1800" b="1" dirty="0"/>
          </a:p>
        </p:txBody>
      </p:sp>
    </p:spTree>
    <p:extLst>
      <p:ext uri="{BB962C8B-B14F-4D97-AF65-F5344CB8AC3E}">
        <p14:creationId xmlns:p14="http://schemas.microsoft.com/office/powerpoint/2010/main" val="1749330554"/>
      </p:ext>
    </p:extLst>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500"/>
                                        <p:tgtEl>
                                          <p:spTgt spid="2">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500"/>
                                        <p:tgtEl>
                                          <p:spTgt spid="3">
                                            <p:txEl>
                                              <p:pRg st="0" end="0"/>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500"/>
                                        <p:tgtEl>
                                          <p:spTgt spid="3">
                                            <p:txEl>
                                              <p:pRg st="1" end="1"/>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animEffect transition="in" filter="fade">
                                      <p:cBhvr>
                                        <p:cTn id="23" dur="500"/>
                                        <p:tgtEl>
                                          <p:spTgt spid="4">
                                            <p:txEl>
                                              <p:pRg st="0" end="0"/>
                                            </p:txEl>
                                          </p:spTgt>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4">
                                            <p:txEl>
                                              <p:pRg st="1" end="1"/>
                                            </p:txEl>
                                          </p:spTgt>
                                        </p:tgtEl>
                                        <p:attrNameLst>
                                          <p:attrName>style.visibility</p:attrName>
                                        </p:attrNameLst>
                                      </p:cBhvr>
                                      <p:to>
                                        <p:strVal val="visible"/>
                                      </p:to>
                                    </p:set>
                                    <p:animEffect transition="in" filter="fade">
                                      <p:cBhvr>
                                        <p:cTn id="27" dur="500"/>
                                        <p:tgtEl>
                                          <p:spTgt spid="4">
                                            <p:txEl>
                                              <p:pRg st="1" end="1"/>
                                            </p:txEl>
                                          </p:spTgt>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animEffect transition="in" filter="fade">
                                      <p:cBhvr>
                                        <p:cTn id="31" dur="500"/>
                                        <p:tgtEl>
                                          <p:spTgt spid="5">
                                            <p:txEl>
                                              <p:pRg st="0" end="0"/>
                                            </p:txEl>
                                          </p:spTgt>
                                        </p:tgtEl>
                                      </p:cBhvr>
                                    </p:animEffect>
                                  </p:childTnLst>
                                </p:cTn>
                              </p:par>
                            </p:childTnLst>
                          </p:cTn>
                        </p:par>
                        <p:par>
                          <p:cTn id="32" fill="hold">
                            <p:stCondLst>
                              <p:cond delay="3500"/>
                            </p:stCondLst>
                            <p:childTnLst>
                              <p:par>
                                <p:cTn id="33" presetID="10" presetClass="entr" presetSubtype="0" fill="hold" nodeType="afterEffect">
                                  <p:stCondLst>
                                    <p:cond delay="0"/>
                                  </p:stCondLst>
                                  <p:childTnLst>
                                    <p:set>
                                      <p:cBhvr>
                                        <p:cTn id="34" dur="1" fill="hold">
                                          <p:stCondLst>
                                            <p:cond delay="0"/>
                                          </p:stCondLst>
                                        </p:cTn>
                                        <p:tgtEl>
                                          <p:spTgt spid="5">
                                            <p:txEl>
                                              <p:pRg st="1" end="1"/>
                                            </p:txEl>
                                          </p:spTgt>
                                        </p:tgtEl>
                                        <p:attrNameLst>
                                          <p:attrName>style.visibility</p:attrName>
                                        </p:attrNameLst>
                                      </p:cBhvr>
                                      <p:to>
                                        <p:strVal val="visible"/>
                                      </p:to>
                                    </p:set>
                                    <p:animEffect transition="in" filter="fade">
                                      <p:cBhvr>
                                        <p:cTn id="35" dur="500"/>
                                        <p:tgtEl>
                                          <p:spTgt spid="5">
                                            <p:txEl>
                                              <p:pRg st="1" end="1"/>
                                            </p:txEl>
                                          </p:spTgt>
                                        </p:tgtEl>
                                      </p:cBhvr>
                                    </p:animEffect>
                                  </p:childTnLst>
                                </p:cTn>
                              </p:par>
                            </p:childTnLst>
                          </p:cTn>
                        </p:par>
                        <p:par>
                          <p:cTn id="36" fill="hold">
                            <p:stCondLst>
                              <p:cond delay="4000"/>
                            </p:stCondLst>
                            <p:childTnLst>
                              <p:par>
                                <p:cTn id="37" presetID="10" presetClass="entr" presetSubtype="0" fill="hold" nodeType="afterEffect">
                                  <p:stCondLst>
                                    <p:cond delay="0"/>
                                  </p:stCondLst>
                                  <p:childTnLst>
                                    <p:set>
                                      <p:cBhvr>
                                        <p:cTn id="38" dur="1" fill="hold">
                                          <p:stCondLst>
                                            <p:cond delay="0"/>
                                          </p:stCondLst>
                                        </p:cTn>
                                        <p:tgtEl>
                                          <p:spTgt spid="6">
                                            <p:txEl>
                                              <p:pRg st="0" end="0"/>
                                            </p:txEl>
                                          </p:spTgt>
                                        </p:tgtEl>
                                        <p:attrNameLst>
                                          <p:attrName>style.visibility</p:attrName>
                                        </p:attrNameLst>
                                      </p:cBhvr>
                                      <p:to>
                                        <p:strVal val="visible"/>
                                      </p:to>
                                    </p:set>
                                    <p:animEffect transition="in" filter="fade">
                                      <p:cBhvr>
                                        <p:cTn id="39" dur="500"/>
                                        <p:tgtEl>
                                          <p:spTgt spid="6">
                                            <p:txEl>
                                              <p:pRg st="0" end="0"/>
                                            </p:txEl>
                                          </p:spTgt>
                                        </p:tgtEl>
                                      </p:cBhvr>
                                    </p:animEffect>
                                  </p:childTnLst>
                                </p:cTn>
                              </p:par>
                            </p:childTnLst>
                          </p:cTn>
                        </p:par>
                        <p:par>
                          <p:cTn id="40" fill="hold">
                            <p:stCondLst>
                              <p:cond delay="4500"/>
                            </p:stCondLst>
                            <p:childTnLst>
                              <p:par>
                                <p:cTn id="41" presetID="10" presetClass="entr" presetSubtype="0" fill="hold" nodeType="afterEffect">
                                  <p:stCondLst>
                                    <p:cond delay="0"/>
                                  </p:stCondLst>
                                  <p:childTnLst>
                                    <p:set>
                                      <p:cBhvr>
                                        <p:cTn id="42" dur="1" fill="hold">
                                          <p:stCondLst>
                                            <p:cond delay="0"/>
                                          </p:stCondLst>
                                        </p:cTn>
                                        <p:tgtEl>
                                          <p:spTgt spid="6">
                                            <p:txEl>
                                              <p:pRg st="1" end="1"/>
                                            </p:txEl>
                                          </p:spTgt>
                                        </p:tgtEl>
                                        <p:attrNameLst>
                                          <p:attrName>style.visibility</p:attrName>
                                        </p:attrNameLst>
                                      </p:cBhvr>
                                      <p:to>
                                        <p:strVal val="visible"/>
                                      </p:to>
                                    </p:set>
                                    <p:animEffect transition="in" filter="fade">
                                      <p:cBhvr>
                                        <p:cTn id="43" dur="500"/>
                                        <p:tgtEl>
                                          <p:spTgt spid="6">
                                            <p:txEl>
                                              <p:pRg st="1" end="1"/>
                                            </p:txEl>
                                          </p:spTgt>
                                        </p:tgtEl>
                                      </p:cBhvr>
                                    </p:animEffect>
                                  </p:childTnLst>
                                </p:cTn>
                              </p:par>
                            </p:childTnLst>
                          </p:cTn>
                        </p:par>
                        <p:par>
                          <p:cTn id="44" fill="hold">
                            <p:stCondLst>
                              <p:cond delay="5000"/>
                            </p:stCondLst>
                            <p:childTnLst>
                              <p:par>
                                <p:cTn id="45" presetID="10" presetClass="entr" presetSubtype="0" fill="hold" nodeType="afterEffect">
                                  <p:stCondLst>
                                    <p:cond delay="0"/>
                                  </p:stCondLst>
                                  <p:childTnLst>
                                    <p:set>
                                      <p:cBhvr>
                                        <p:cTn id="46" dur="1" fill="hold">
                                          <p:stCondLst>
                                            <p:cond delay="0"/>
                                          </p:stCondLst>
                                        </p:cTn>
                                        <p:tgtEl>
                                          <p:spTgt spid="7">
                                            <p:txEl>
                                              <p:pRg st="0" end="0"/>
                                            </p:txEl>
                                          </p:spTgt>
                                        </p:tgtEl>
                                        <p:attrNameLst>
                                          <p:attrName>style.visibility</p:attrName>
                                        </p:attrNameLst>
                                      </p:cBhvr>
                                      <p:to>
                                        <p:strVal val="visible"/>
                                      </p:to>
                                    </p:set>
                                    <p:animEffect transition="in" filter="fade">
                                      <p:cBhvr>
                                        <p:cTn id="47" dur="500"/>
                                        <p:tgtEl>
                                          <p:spTgt spid="7">
                                            <p:txEl>
                                              <p:pRg st="0" end="0"/>
                                            </p:txEl>
                                          </p:spTgt>
                                        </p:tgtEl>
                                      </p:cBhvr>
                                    </p:animEffect>
                                  </p:childTnLst>
                                </p:cTn>
                              </p:par>
                            </p:childTnLst>
                          </p:cTn>
                        </p:par>
                        <p:par>
                          <p:cTn id="48" fill="hold">
                            <p:stCondLst>
                              <p:cond delay="5500"/>
                            </p:stCondLst>
                            <p:childTnLst>
                              <p:par>
                                <p:cTn id="49" presetID="10" presetClass="entr" presetSubtype="0" fill="hold" nodeType="afterEffect">
                                  <p:stCondLst>
                                    <p:cond delay="0"/>
                                  </p:stCondLst>
                                  <p:childTnLst>
                                    <p:set>
                                      <p:cBhvr>
                                        <p:cTn id="50" dur="1" fill="hold">
                                          <p:stCondLst>
                                            <p:cond delay="0"/>
                                          </p:stCondLst>
                                        </p:cTn>
                                        <p:tgtEl>
                                          <p:spTgt spid="7">
                                            <p:txEl>
                                              <p:pRg st="1" end="1"/>
                                            </p:txEl>
                                          </p:spTgt>
                                        </p:tgtEl>
                                        <p:attrNameLst>
                                          <p:attrName>style.visibility</p:attrName>
                                        </p:attrNameLst>
                                      </p:cBhvr>
                                      <p:to>
                                        <p:strVal val="visible"/>
                                      </p:to>
                                    </p:set>
                                    <p:animEffect transition="in" filter="fade">
                                      <p:cBhvr>
                                        <p:cTn id="51" dur="500"/>
                                        <p:tgtEl>
                                          <p:spTgt spid="7">
                                            <p:txEl>
                                              <p:pRg st="1" end="1"/>
                                            </p:txEl>
                                          </p:spTgt>
                                        </p:tgtEl>
                                      </p:cBhvr>
                                    </p:animEffect>
                                  </p:childTnLst>
                                </p:cTn>
                              </p:par>
                            </p:childTnLst>
                          </p:cTn>
                        </p:par>
                        <p:par>
                          <p:cTn id="52" fill="hold">
                            <p:stCondLst>
                              <p:cond delay="6000"/>
                            </p:stCondLst>
                            <p:childTnLst>
                              <p:par>
                                <p:cTn id="53" presetID="22" presetClass="entr" presetSubtype="8" fill="hold" nodeType="afterEffect">
                                  <p:stCondLst>
                                    <p:cond delay="0"/>
                                  </p:stCondLst>
                                  <p:childTnLst>
                                    <p:set>
                                      <p:cBhvr>
                                        <p:cTn id="54" dur="1" fill="hold">
                                          <p:stCondLst>
                                            <p:cond delay="0"/>
                                          </p:stCondLst>
                                        </p:cTn>
                                        <p:tgtEl>
                                          <p:spTgt spid="19">
                                            <p:txEl>
                                              <p:pRg st="0" end="0"/>
                                            </p:txEl>
                                          </p:spTgt>
                                        </p:tgtEl>
                                        <p:attrNameLst>
                                          <p:attrName>style.visibility</p:attrName>
                                        </p:attrNameLst>
                                      </p:cBhvr>
                                      <p:to>
                                        <p:strVal val="visible"/>
                                      </p:to>
                                    </p:set>
                                    <p:animEffect transition="in" filter="wipe(left)">
                                      <p:cBhvr>
                                        <p:cTn id="55" dur="500"/>
                                        <p:tgtEl>
                                          <p:spTgt spid="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build="p"/>
      <p:bldP spid="4" grpId="0" build="p"/>
      <p:bldP spid="5" grpId="0" build="p"/>
      <p:bldP spid="6" grpId="0" build="p"/>
      <p:bldP spid="7" grpId="0" build="p"/>
      <p:bldP spid="19"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343</TotalTime>
  <Words>2216</Words>
  <Application>Microsoft Office PowerPoint</Application>
  <PresentationFormat>Widescreen</PresentationFormat>
  <Paragraphs>300</Paragraphs>
  <Slides>20</Slides>
  <Notes>14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vt:lpstr>
      <vt:lpstr>Calibri</vt:lpstr>
      <vt:lpstr>Calibri Light</vt:lpstr>
      <vt:lpstr>Lato</vt:lpstr>
      <vt:lpstr>Montserrat</vt:lpstr>
      <vt:lpstr>Open Sans Light</vt:lpstr>
      <vt:lpstr>Source Sans Pro</vt:lpstr>
      <vt:lpstr>Office Theme</vt:lpstr>
      <vt:lpstr>PowerPoint Presentation</vt:lpstr>
      <vt:lpstr>WHAT IS HCPC?</vt:lpstr>
      <vt:lpstr>APPLICATION PROCESS</vt:lpstr>
      <vt:lpstr>WHAT TO EXPECT WHEN YOU MAKE AN INTERNATIONAL APPLICATION</vt:lpstr>
      <vt:lpstr>PowerPoint Presentation</vt:lpstr>
      <vt:lpstr>APPLICATION PROCESS</vt:lpstr>
      <vt:lpstr>APPLICATION PROCESS</vt:lpstr>
      <vt:lpstr>APPLICATION PROCESS</vt:lpstr>
      <vt:lpstr>APPLICATION PROCESS</vt:lpstr>
      <vt:lpstr>APPLICATION PROCESS</vt:lpstr>
      <vt:lpstr>APPLICATION PROCESS</vt:lpstr>
      <vt:lpstr>APPLICATION PROCESS</vt:lpstr>
      <vt:lpstr>APPLICATION PROCESS</vt:lpstr>
      <vt:lpstr>APPLICATION PROCESS</vt:lpstr>
      <vt:lpstr>APPLICATION PROCESS</vt:lpstr>
      <vt:lpstr>APPLICATION PROCESS</vt:lpstr>
      <vt:lpstr>APPLICATION PROCESS</vt:lpstr>
      <vt:lpstr>APPLICATION PROCESS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Alice McConnell</dc:creator>
  <cp:lastModifiedBy>Kevin Letsoalo</cp:lastModifiedBy>
  <cp:revision>13</cp:revision>
  <dcterms:created xsi:type="dcterms:W3CDTF">2022-02-14T11:36:24Z</dcterms:created>
  <dcterms:modified xsi:type="dcterms:W3CDTF">2023-08-31T15:36:47Z</dcterms:modified>
</cp:coreProperties>
</file>